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1"/>
            <a:ext cx="18287999" cy="960119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8226" y="2165383"/>
            <a:ext cx="5838824" cy="70961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9927" y="3952467"/>
            <a:ext cx="8172449" cy="45053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911226"/>
            <a:ext cx="1625600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40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18287999" cy="96011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511" y="3747242"/>
            <a:ext cx="6910025" cy="39814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32720" y="3236543"/>
            <a:ext cx="6524624" cy="50006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40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0040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85800"/>
            <a:ext cx="18287999" cy="9601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38412" y="4683126"/>
            <a:ext cx="9211175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00406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5087" y="4328248"/>
            <a:ext cx="7334250" cy="461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AP@0.5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P@0.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mailto:mAP@0.5" TargetMode="External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94200" y="9140232"/>
            <a:ext cx="126428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" dirty="0">
                <a:solidFill>
                  <a:srgbClr val="0D416A"/>
                </a:solidFill>
                <a:latin typeface="Arial MT"/>
                <a:cs typeface="Arial MT"/>
              </a:rPr>
              <a:t>ugm.ac.id</a:t>
            </a:r>
            <a:endParaRPr sz="225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29871" y="0"/>
            <a:ext cx="258445" cy="10287000"/>
            <a:chOff x="18029871" y="0"/>
            <a:chExt cx="258445" cy="10287000"/>
          </a:xfrm>
        </p:grpSpPr>
        <p:sp>
          <p:nvSpPr>
            <p:cNvPr id="4" name="object 4"/>
            <p:cNvSpPr/>
            <p:nvPr/>
          </p:nvSpPr>
          <p:spPr>
            <a:xfrm>
              <a:off x="18029871" y="2508407"/>
              <a:ext cx="258445" cy="7778750"/>
            </a:xfrm>
            <a:custGeom>
              <a:avLst/>
              <a:gdLst/>
              <a:ahLst/>
              <a:cxnLst/>
              <a:rect l="l" t="t" r="r" b="b"/>
              <a:pathLst>
                <a:path w="258444" h="7778750">
                  <a:moveTo>
                    <a:pt x="258127" y="7778591"/>
                  </a:moveTo>
                  <a:lnTo>
                    <a:pt x="0" y="7778591"/>
                  </a:lnTo>
                  <a:lnTo>
                    <a:pt x="0" y="0"/>
                  </a:lnTo>
                  <a:lnTo>
                    <a:pt x="258127" y="0"/>
                  </a:lnTo>
                  <a:lnTo>
                    <a:pt x="258127" y="7778591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29871" y="0"/>
              <a:ext cx="258445" cy="2505075"/>
            </a:xfrm>
            <a:custGeom>
              <a:avLst/>
              <a:gdLst/>
              <a:ahLst/>
              <a:cxnLst/>
              <a:rect l="l" t="t" r="r" b="b"/>
              <a:pathLst>
                <a:path w="258444" h="2505075">
                  <a:moveTo>
                    <a:pt x="0" y="0"/>
                  </a:moveTo>
                  <a:lnTo>
                    <a:pt x="258127" y="0"/>
                  </a:lnTo>
                  <a:lnTo>
                    <a:pt x="258127" y="2505074"/>
                  </a:lnTo>
                  <a:lnTo>
                    <a:pt x="0" y="2505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4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241819" y="5818798"/>
            <a:ext cx="251650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Devi Luthfitaningrum </a:t>
            </a:r>
            <a:r>
              <a:rPr sz="2100" spc="-57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19</a:t>
            </a:r>
            <a:r>
              <a:rPr sz="2100" dirty="0">
                <a:solidFill>
                  <a:srgbClr val="00406A"/>
                </a:solidFill>
                <a:latin typeface="Arial MT"/>
                <a:cs typeface="Arial MT"/>
              </a:rPr>
              <a:t>/</a:t>
            </a: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440305</a:t>
            </a:r>
            <a:r>
              <a:rPr sz="2100" dirty="0">
                <a:solidFill>
                  <a:srgbClr val="00406A"/>
                </a:solidFill>
                <a:latin typeface="Arial MT"/>
                <a:cs typeface="Arial MT"/>
              </a:rPr>
              <a:t>/TK/</a:t>
            </a: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48632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54519" y="5833585"/>
            <a:ext cx="1162050" cy="47625"/>
          </a:xfrm>
          <a:custGeom>
            <a:avLst/>
            <a:gdLst/>
            <a:ahLst/>
            <a:cxnLst/>
            <a:rect l="l" t="t" r="r" b="b"/>
            <a:pathLst>
              <a:path w="1162050" h="47625">
                <a:moveTo>
                  <a:pt x="1162049" y="47624"/>
                </a:moveTo>
                <a:lnTo>
                  <a:pt x="0" y="47624"/>
                </a:lnTo>
                <a:lnTo>
                  <a:pt x="0" y="0"/>
                </a:lnTo>
                <a:lnTo>
                  <a:pt x="1162049" y="0"/>
                </a:lnTo>
                <a:lnTo>
                  <a:pt x="1162049" y="47624"/>
                </a:lnTo>
                <a:close/>
              </a:path>
            </a:pathLst>
          </a:custGeom>
          <a:solidFill>
            <a:srgbClr val="FDD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15788" y="1888850"/>
            <a:ext cx="533082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Arial MT"/>
                <a:cs typeface="Arial MT"/>
              </a:rPr>
              <a:t>Analisis</a:t>
            </a:r>
            <a:r>
              <a:rPr b="0" spc="34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Kinerja 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i="1" spc="-5" dirty="0">
                <a:latin typeface="Arial"/>
                <a:cs typeface="Arial"/>
              </a:rPr>
              <a:t>Deep</a:t>
            </a:r>
            <a:r>
              <a:rPr b="0" i="1" spc="-15" dirty="0">
                <a:latin typeface="Arial"/>
                <a:cs typeface="Arial"/>
              </a:rPr>
              <a:t> </a:t>
            </a:r>
            <a:r>
              <a:rPr b="0" i="1" spc="-5" dirty="0">
                <a:latin typeface="Arial"/>
                <a:cs typeface="Arial"/>
              </a:rPr>
              <a:t>Learning</a:t>
            </a:r>
            <a:r>
              <a:rPr b="0" i="1" spc="-10" dirty="0">
                <a:latin typeface="Arial"/>
                <a:cs typeface="Arial"/>
              </a:rPr>
              <a:t> </a:t>
            </a:r>
            <a:r>
              <a:rPr b="0" spc="-5" dirty="0">
                <a:latin typeface="Arial MT"/>
                <a:cs typeface="Arial MT"/>
              </a:rPr>
              <a:t>untuk </a:t>
            </a:r>
            <a:r>
              <a:rPr b="0" spc="-124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Deteksi Penyakit 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Tanaman</a:t>
            </a:r>
            <a:r>
              <a:rPr b="0" spc="-1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Kentang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0721" y="8563970"/>
            <a:ext cx="312356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LOCALLY </a:t>
            </a:r>
            <a:r>
              <a:rPr sz="2100" dirty="0">
                <a:solidFill>
                  <a:srgbClr val="00406A"/>
                </a:solidFill>
                <a:latin typeface="Arial MT"/>
                <a:cs typeface="Arial MT"/>
              </a:rPr>
              <a:t>ROOTED, </a:t>
            </a:r>
            <a:r>
              <a:rPr sz="21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406A"/>
                </a:solidFill>
                <a:latin typeface="Arial MT"/>
                <a:cs typeface="Arial MT"/>
              </a:rPr>
              <a:t>GLOBALLY</a:t>
            </a:r>
            <a:r>
              <a:rPr sz="2100" spc="-5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406A"/>
                </a:solidFill>
                <a:latin typeface="Arial MT"/>
                <a:cs typeface="Arial MT"/>
              </a:rPr>
              <a:t>RESPECTED</a:t>
            </a:r>
            <a:endParaRPr sz="21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771896"/>
            <a:ext cx="9874250" cy="7599680"/>
            <a:chOff x="0" y="771896"/>
            <a:chExt cx="9874250" cy="7599680"/>
          </a:xfrm>
        </p:grpSpPr>
        <p:sp>
          <p:nvSpPr>
            <p:cNvPr id="11" name="object 11"/>
            <p:cNvSpPr/>
            <p:nvPr/>
          </p:nvSpPr>
          <p:spPr>
            <a:xfrm>
              <a:off x="0" y="1794712"/>
              <a:ext cx="9862185" cy="6576695"/>
            </a:xfrm>
            <a:custGeom>
              <a:avLst/>
              <a:gdLst/>
              <a:ahLst/>
              <a:cxnLst/>
              <a:rect l="l" t="t" r="r" b="b"/>
              <a:pathLst>
                <a:path w="9862185" h="6576695">
                  <a:moveTo>
                    <a:pt x="277329" y="5172303"/>
                  </a:moveTo>
                  <a:lnTo>
                    <a:pt x="276999" y="5109857"/>
                  </a:lnTo>
                  <a:lnTo>
                    <a:pt x="275717" y="5050764"/>
                  </a:lnTo>
                  <a:lnTo>
                    <a:pt x="273050" y="4995240"/>
                  </a:lnTo>
                  <a:lnTo>
                    <a:pt x="268579" y="4943462"/>
                  </a:lnTo>
                  <a:lnTo>
                    <a:pt x="261874" y="4895672"/>
                  </a:lnTo>
                  <a:lnTo>
                    <a:pt x="252501" y="4852035"/>
                  </a:lnTo>
                  <a:lnTo>
                    <a:pt x="240042" y="4812779"/>
                  </a:lnTo>
                  <a:lnTo>
                    <a:pt x="224078" y="4778083"/>
                  </a:lnTo>
                  <a:lnTo>
                    <a:pt x="179870" y="4723257"/>
                  </a:lnTo>
                  <a:lnTo>
                    <a:pt x="120764" y="4690961"/>
                  </a:lnTo>
                  <a:lnTo>
                    <a:pt x="76504" y="4680407"/>
                  </a:lnTo>
                  <a:lnTo>
                    <a:pt x="30454" y="4677448"/>
                  </a:lnTo>
                  <a:lnTo>
                    <a:pt x="19494" y="4677791"/>
                  </a:lnTo>
                  <a:lnTo>
                    <a:pt x="8623" y="4678832"/>
                  </a:lnTo>
                  <a:lnTo>
                    <a:pt x="0" y="4680191"/>
                  </a:lnTo>
                  <a:lnTo>
                    <a:pt x="0" y="4694034"/>
                  </a:lnTo>
                  <a:lnTo>
                    <a:pt x="8585" y="4692535"/>
                  </a:lnTo>
                  <a:lnTo>
                    <a:pt x="19456" y="4691367"/>
                  </a:lnTo>
                  <a:lnTo>
                    <a:pt x="85852" y="4695444"/>
                  </a:lnTo>
                  <a:lnTo>
                    <a:pt x="132219" y="4709160"/>
                  </a:lnTo>
                  <a:lnTo>
                    <a:pt x="170256" y="4732540"/>
                  </a:lnTo>
                  <a:lnTo>
                    <a:pt x="200647" y="4766005"/>
                  </a:lnTo>
                  <a:lnTo>
                    <a:pt x="224104" y="4809960"/>
                  </a:lnTo>
                  <a:lnTo>
                    <a:pt x="236677" y="4847069"/>
                  </a:lnTo>
                  <a:lnTo>
                    <a:pt x="246392" y="4889220"/>
                  </a:lnTo>
                  <a:lnTo>
                    <a:pt x="253568" y="4936312"/>
                  </a:lnTo>
                  <a:lnTo>
                    <a:pt x="258559" y="4988255"/>
                  </a:lnTo>
                  <a:lnTo>
                    <a:pt x="261708" y="5044960"/>
                  </a:lnTo>
                  <a:lnTo>
                    <a:pt x="263347" y="5106340"/>
                  </a:lnTo>
                  <a:lnTo>
                    <a:pt x="263817" y="5172303"/>
                  </a:lnTo>
                  <a:lnTo>
                    <a:pt x="263817" y="6015406"/>
                  </a:lnTo>
                  <a:lnTo>
                    <a:pt x="277329" y="6015406"/>
                  </a:lnTo>
                  <a:lnTo>
                    <a:pt x="277329" y="5172303"/>
                  </a:lnTo>
                  <a:close/>
                </a:path>
                <a:path w="9862185" h="6576695">
                  <a:moveTo>
                    <a:pt x="445084" y="5092243"/>
                  </a:moveTo>
                  <a:lnTo>
                    <a:pt x="442264" y="5015725"/>
                  </a:lnTo>
                  <a:lnTo>
                    <a:pt x="434162" y="4947666"/>
                  </a:lnTo>
                  <a:lnTo>
                    <a:pt x="421373" y="4887646"/>
                  </a:lnTo>
                  <a:lnTo>
                    <a:pt x="404456" y="4835169"/>
                  </a:lnTo>
                  <a:lnTo>
                    <a:pt x="383984" y="4789741"/>
                  </a:lnTo>
                  <a:lnTo>
                    <a:pt x="360540" y="4750879"/>
                  </a:lnTo>
                  <a:lnTo>
                    <a:pt x="334695" y="4718075"/>
                  </a:lnTo>
                  <a:lnTo>
                    <a:pt x="307009" y="4690821"/>
                  </a:lnTo>
                  <a:lnTo>
                    <a:pt x="248462" y="4651019"/>
                  </a:lnTo>
                  <a:lnTo>
                    <a:pt x="189471" y="4627511"/>
                  </a:lnTo>
                  <a:lnTo>
                    <a:pt x="134632" y="4616323"/>
                  </a:lnTo>
                  <a:lnTo>
                    <a:pt x="88531" y="4613465"/>
                  </a:lnTo>
                  <a:lnTo>
                    <a:pt x="62496" y="4615015"/>
                  </a:lnTo>
                  <a:lnTo>
                    <a:pt x="36880" y="4619599"/>
                  </a:lnTo>
                  <a:lnTo>
                    <a:pt x="11760" y="4627169"/>
                  </a:lnTo>
                  <a:lnTo>
                    <a:pt x="0" y="4632198"/>
                  </a:lnTo>
                  <a:lnTo>
                    <a:pt x="0" y="4646942"/>
                  </a:lnTo>
                  <a:lnTo>
                    <a:pt x="10261" y="4642155"/>
                  </a:lnTo>
                  <a:lnTo>
                    <a:pt x="34810" y="4633963"/>
                  </a:lnTo>
                  <a:lnTo>
                    <a:pt x="60896" y="4628731"/>
                  </a:lnTo>
                  <a:lnTo>
                    <a:pt x="88531" y="4626889"/>
                  </a:lnTo>
                  <a:lnTo>
                    <a:pt x="110871" y="4627600"/>
                  </a:lnTo>
                  <a:lnTo>
                    <a:pt x="163804" y="4634966"/>
                  </a:lnTo>
                  <a:lnTo>
                    <a:pt x="223291" y="4654194"/>
                  </a:lnTo>
                  <a:lnTo>
                    <a:pt x="283984" y="4689970"/>
                  </a:lnTo>
                  <a:lnTo>
                    <a:pt x="313105" y="4715535"/>
                  </a:lnTo>
                  <a:lnTo>
                    <a:pt x="340512" y="4746980"/>
                  </a:lnTo>
                  <a:lnTo>
                    <a:pt x="365544" y="4784915"/>
                  </a:lnTo>
                  <a:lnTo>
                    <a:pt x="387527" y="4829911"/>
                  </a:lnTo>
                  <a:lnTo>
                    <a:pt x="405790" y="4882553"/>
                  </a:lnTo>
                  <a:lnTo>
                    <a:pt x="419671" y="4943424"/>
                  </a:lnTo>
                  <a:lnTo>
                    <a:pt x="428485" y="5013134"/>
                  </a:lnTo>
                  <a:lnTo>
                    <a:pt x="431571" y="5092243"/>
                  </a:lnTo>
                  <a:lnTo>
                    <a:pt x="431571" y="6020651"/>
                  </a:lnTo>
                  <a:lnTo>
                    <a:pt x="445084" y="6020651"/>
                  </a:lnTo>
                  <a:lnTo>
                    <a:pt x="445084" y="5092243"/>
                  </a:lnTo>
                  <a:close/>
                </a:path>
                <a:path w="9862185" h="6576695">
                  <a:moveTo>
                    <a:pt x="6081446" y="6475425"/>
                  </a:moveTo>
                  <a:lnTo>
                    <a:pt x="6081255" y="6462001"/>
                  </a:lnTo>
                  <a:lnTo>
                    <a:pt x="6072403" y="6462001"/>
                  </a:lnTo>
                  <a:lnTo>
                    <a:pt x="6072403" y="6401448"/>
                  </a:lnTo>
                  <a:lnTo>
                    <a:pt x="6072403" y="6387744"/>
                  </a:lnTo>
                  <a:lnTo>
                    <a:pt x="0" y="6481889"/>
                  </a:lnTo>
                  <a:lnTo>
                    <a:pt x="0" y="6495313"/>
                  </a:lnTo>
                  <a:lnTo>
                    <a:pt x="6058878" y="6401448"/>
                  </a:lnTo>
                  <a:lnTo>
                    <a:pt x="6058878" y="6462293"/>
                  </a:lnTo>
                  <a:lnTo>
                    <a:pt x="0" y="6562801"/>
                  </a:lnTo>
                  <a:lnTo>
                    <a:pt x="0" y="6576314"/>
                  </a:lnTo>
                  <a:lnTo>
                    <a:pt x="6081446" y="6475425"/>
                  </a:lnTo>
                  <a:close/>
                </a:path>
                <a:path w="9862185" h="6576695">
                  <a:moveTo>
                    <a:pt x="9201569" y="3992194"/>
                  </a:moveTo>
                  <a:lnTo>
                    <a:pt x="9199855" y="3936847"/>
                  </a:lnTo>
                  <a:lnTo>
                    <a:pt x="9193873" y="3877729"/>
                  </a:lnTo>
                  <a:lnTo>
                    <a:pt x="9181617" y="3824465"/>
                  </a:lnTo>
                  <a:lnTo>
                    <a:pt x="9161069" y="3786644"/>
                  </a:lnTo>
                  <a:lnTo>
                    <a:pt x="9131173" y="3772839"/>
                  </a:lnTo>
                  <a:lnTo>
                    <a:pt x="9124696" y="3772839"/>
                  </a:lnTo>
                  <a:lnTo>
                    <a:pt x="9095499" y="3819791"/>
                  </a:lnTo>
                  <a:lnTo>
                    <a:pt x="9085428" y="3879380"/>
                  </a:lnTo>
                  <a:lnTo>
                    <a:pt x="9081110" y="3944442"/>
                  </a:lnTo>
                  <a:lnTo>
                    <a:pt x="9080309" y="3999750"/>
                  </a:lnTo>
                  <a:lnTo>
                    <a:pt x="9080805" y="4030078"/>
                  </a:lnTo>
                  <a:lnTo>
                    <a:pt x="9080805" y="5735231"/>
                  </a:lnTo>
                  <a:lnTo>
                    <a:pt x="9094330" y="5735231"/>
                  </a:lnTo>
                  <a:lnTo>
                    <a:pt x="9094330" y="4029786"/>
                  </a:lnTo>
                  <a:lnTo>
                    <a:pt x="9093924" y="3985996"/>
                  </a:lnTo>
                  <a:lnTo>
                    <a:pt x="9095499" y="3929570"/>
                  </a:lnTo>
                  <a:lnTo>
                    <a:pt x="9100172" y="3871074"/>
                  </a:lnTo>
                  <a:lnTo>
                    <a:pt x="9109050" y="3821112"/>
                  </a:lnTo>
                  <a:lnTo>
                    <a:pt x="9128404" y="3786263"/>
                  </a:lnTo>
                  <a:lnTo>
                    <a:pt x="9138602" y="3786263"/>
                  </a:lnTo>
                  <a:lnTo>
                    <a:pt x="9172918" y="3841407"/>
                  </a:lnTo>
                  <a:lnTo>
                    <a:pt x="9183980" y="3907040"/>
                  </a:lnTo>
                  <a:lnTo>
                    <a:pt x="9187777" y="3975595"/>
                  </a:lnTo>
                  <a:lnTo>
                    <a:pt x="9187599" y="4029913"/>
                  </a:lnTo>
                  <a:lnTo>
                    <a:pt x="9186774" y="4052824"/>
                  </a:lnTo>
                  <a:lnTo>
                    <a:pt x="9186774" y="5736463"/>
                  </a:lnTo>
                  <a:lnTo>
                    <a:pt x="9200286" y="5736463"/>
                  </a:lnTo>
                  <a:lnTo>
                    <a:pt x="9200286" y="4053205"/>
                  </a:lnTo>
                  <a:lnTo>
                    <a:pt x="9201048" y="4034193"/>
                  </a:lnTo>
                  <a:lnTo>
                    <a:pt x="9201569" y="3992194"/>
                  </a:lnTo>
                  <a:close/>
                </a:path>
                <a:path w="9862185" h="6576695">
                  <a:moveTo>
                    <a:pt x="9861893" y="3590340"/>
                  </a:moveTo>
                  <a:lnTo>
                    <a:pt x="9848278" y="3584841"/>
                  </a:lnTo>
                  <a:lnTo>
                    <a:pt x="9848278" y="3599281"/>
                  </a:lnTo>
                  <a:lnTo>
                    <a:pt x="9848278" y="3669258"/>
                  </a:lnTo>
                  <a:lnTo>
                    <a:pt x="4683684" y="2400782"/>
                  </a:lnTo>
                  <a:lnTo>
                    <a:pt x="4971885" y="2343569"/>
                  </a:lnTo>
                  <a:lnTo>
                    <a:pt x="9681769" y="3531882"/>
                  </a:lnTo>
                  <a:lnTo>
                    <a:pt x="9848278" y="3599281"/>
                  </a:lnTo>
                  <a:lnTo>
                    <a:pt x="9848278" y="3584841"/>
                  </a:lnTo>
                  <a:lnTo>
                    <a:pt x="9626092" y="3494938"/>
                  </a:lnTo>
                  <a:lnTo>
                    <a:pt x="9590265" y="3480447"/>
                  </a:lnTo>
                  <a:lnTo>
                    <a:pt x="9590265" y="3494938"/>
                  </a:lnTo>
                  <a:lnTo>
                    <a:pt x="5026876" y="2343569"/>
                  </a:lnTo>
                  <a:lnTo>
                    <a:pt x="5002733" y="2337485"/>
                  </a:lnTo>
                  <a:lnTo>
                    <a:pt x="5203050" y="2297684"/>
                  </a:lnTo>
                  <a:lnTo>
                    <a:pt x="9085377" y="3290735"/>
                  </a:lnTo>
                  <a:lnTo>
                    <a:pt x="9590265" y="3494938"/>
                  </a:lnTo>
                  <a:lnTo>
                    <a:pt x="9590265" y="3480447"/>
                  </a:lnTo>
                  <a:lnTo>
                    <a:pt x="9027871" y="3252940"/>
                  </a:lnTo>
                  <a:lnTo>
                    <a:pt x="8991879" y="3238385"/>
                  </a:lnTo>
                  <a:lnTo>
                    <a:pt x="8991879" y="3252940"/>
                  </a:lnTo>
                  <a:lnTo>
                    <a:pt x="5257368" y="2297684"/>
                  </a:lnTo>
                  <a:lnTo>
                    <a:pt x="5210099" y="2285593"/>
                  </a:lnTo>
                  <a:lnTo>
                    <a:pt x="5210099" y="2282164"/>
                  </a:lnTo>
                  <a:lnTo>
                    <a:pt x="5210099" y="2140127"/>
                  </a:lnTo>
                  <a:lnTo>
                    <a:pt x="5205527" y="2138883"/>
                  </a:lnTo>
                  <a:lnTo>
                    <a:pt x="5141582" y="2112607"/>
                  </a:lnTo>
                  <a:lnTo>
                    <a:pt x="3772154" y="1549869"/>
                  </a:lnTo>
                  <a:lnTo>
                    <a:pt x="6699732" y="2325674"/>
                  </a:lnTo>
                  <a:lnTo>
                    <a:pt x="8991879" y="3252940"/>
                  </a:lnTo>
                  <a:lnTo>
                    <a:pt x="8991879" y="3238385"/>
                  </a:lnTo>
                  <a:lnTo>
                    <a:pt x="6703923" y="2312822"/>
                  </a:lnTo>
                  <a:lnTo>
                    <a:pt x="3824389" y="1549869"/>
                  </a:lnTo>
                  <a:lnTo>
                    <a:pt x="3818280" y="1548257"/>
                  </a:lnTo>
                  <a:lnTo>
                    <a:pt x="3771201" y="1535785"/>
                  </a:lnTo>
                  <a:lnTo>
                    <a:pt x="3767874" y="1548257"/>
                  </a:lnTo>
                  <a:lnTo>
                    <a:pt x="0" y="0"/>
                  </a:lnTo>
                  <a:lnTo>
                    <a:pt x="0" y="14566"/>
                  </a:lnTo>
                  <a:lnTo>
                    <a:pt x="5106035" y="2112607"/>
                  </a:lnTo>
                  <a:lnTo>
                    <a:pt x="0" y="763549"/>
                  </a:lnTo>
                  <a:lnTo>
                    <a:pt x="0" y="777544"/>
                  </a:lnTo>
                  <a:lnTo>
                    <a:pt x="5196573" y="2150592"/>
                  </a:lnTo>
                  <a:lnTo>
                    <a:pt x="5196573" y="2282164"/>
                  </a:lnTo>
                  <a:lnTo>
                    <a:pt x="0" y="923353"/>
                  </a:lnTo>
                  <a:lnTo>
                    <a:pt x="0" y="937348"/>
                  </a:lnTo>
                  <a:lnTo>
                    <a:pt x="5173256" y="2289975"/>
                  </a:lnTo>
                  <a:lnTo>
                    <a:pt x="4621517" y="2399461"/>
                  </a:lnTo>
                  <a:lnTo>
                    <a:pt x="9861893" y="3686581"/>
                  </a:lnTo>
                  <a:lnTo>
                    <a:pt x="9861893" y="3669258"/>
                  </a:lnTo>
                  <a:lnTo>
                    <a:pt x="9861893" y="3590340"/>
                  </a:lnTo>
                  <a:close/>
                </a:path>
              </a:pathLst>
            </a:custGeom>
            <a:solidFill>
              <a:srgbClr val="0D4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96581"/>
              <a:ext cx="9874090" cy="50927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300" y="771896"/>
              <a:ext cx="4343399" cy="1257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8"/>
            <a:ext cx="5043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Rumusan</a:t>
            </a:r>
            <a:r>
              <a:rPr spc="-30" dirty="0"/>
              <a:t> </a:t>
            </a:r>
            <a:r>
              <a:rPr spc="-5" dirty="0"/>
              <a:t>Masalah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8749" y="2682263"/>
            <a:ext cx="95250" cy="1162050"/>
            <a:chOff x="1428749" y="2682263"/>
            <a:chExt cx="95250" cy="1162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49" y="2682263"/>
              <a:ext cx="95250" cy="95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49" y="3749063"/>
              <a:ext cx="95250" cy="95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3700" y="2345713"/>
            <a:ext cx="14952344" cy="2159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Belum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diketahui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kinerja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dalam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mendeteksi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penyakit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tanaman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1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r>
              <a:rPr sz="3000" spc="1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dan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1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daun).</a:t>
            </a:r>
            <a:endParaRPr sz="3000">
              <a:latin typeface="Arial MT"/>
              <a:cs typeface="Arial MT"/>
            </a:endParaRPr>
          </a:p>
          <a:p>
            <a:pPr marL="12700" marR="511809">
              <a:lnSpc>
                <a:spcPts val="42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Belum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diketahui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dengan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kinerja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terbaik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dalam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mendeteksi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penyakit </a:t>
            </a:r>
            <a:r>
              <a:rPr sz="3000" b="1" spc="-8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tanaman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dan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757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Tujuan</a:t>
            </a:r>
            <a:r>
              <a:rPr spc="-90" dirty="0"/>
              <a:t> </a:t>
            </a:r>
            <a:r>
              <a:rPr dirty="0"/>
              <a:t>Penelitian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8749" y="2682258"/>
            <a:ext cx="95250" cy="1162050"/>
            <a:chOff x="1428749" y="2682258"/>
            <a:chExt cx="95250" cy="1162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49" y="2682258"/>
              <a:ext cx="95250" cy="95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49" y="3749058"/>
              <a:ext cx="95250" cy="95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3700" y="2345707"/>
            <a:ext cx="1474216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305">
              <a:lnSpc>
                <a:spcPct val="116700"/>
              </a:lnSpc>
              <a:spcBef>
                <a:spcPts val="95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Menguji model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untuk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mengetahui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kinerja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 model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YOLO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dalam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mendeteksi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penyakit </a:t>
            </a:r>
            <a:r>
              <a:rPr sz="3000" b="1" spc="-819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tanaman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dan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daun).</a:t>
            </a:r>
            <a:endParaRPr sz="3000">
              <a:latin typeface="Arial MT"/>
              <a:cs typeface="Arial MT"/>
            </a:endParaRPr>
          </a:p>
          <a:p>
            <a:pPr marL="12700" marR="5080">
              <a:lnSpc>
                <a:spcPts val="4200"/>
              </a:lnSpc>
              <a:spcBef>
                <a:spcPts val="100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Mengevaluasi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untuk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menemukan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dengan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kinerja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terbaik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dalam </a:t>
            </a:r>
            <a:r>
              <a:rPr sz="3000" spc="-81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mendeteksi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penyakit</a:t>
            </a:r>
            <a:r>
              <a:rPr sz="3000" b="1" spc="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tanaman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r>
              <a:rPr sz="3000" b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dan</a:t>
            </a:r>
            <a:r>
              <a:rPr sz="3000" spc="1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 </a:t>
            </a:r>
            <a:r>
              <a:rPr sz="3000" i="1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 daun).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1492" y="5510378"/>
              <a:ext cx="10372724" cy="3457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2488" y="5610196"/>
              <a:ext cx="1371599" cy="13715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9941" y="5610196"/>
              <a:ext cx="1371599" cy="1371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2488" y="7599139"/>
              <a:ext cx="1371599" cy="1371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59941" y="7599139"/>
              <a:ext cx="1371599" cy="1371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6675" y="2476192"/>
              <a:ext cx="2514599" cy="25145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51073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Batasan</a:t>
            </a:r>
            <a:r>
              <a:rPr spc="-65" dirty="0"/>
              <a:t> </a:t>
            </a:r>
            <a:r>
              <a:rPr dirty="0"/>
              <a:t>Penelitian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42228" y="5969698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5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21997" y="5969698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6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61278" y="7964296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89714" y="7958642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8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213259" y="3150461"/>
            <a:ext cx="95250" cy="1162050"/>
            <a:chOff x="11213259" y="3150461"/>
            <a:chExt cx="95250" cy="11620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3259" y="3150461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3259" y="3683861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3259" y="4217261"/>
              <a:ext cx="95250" cy="952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48209" y="2813911"/>
            <a:ext cx="5128260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59535">
              <a:lnSpc>
                <a:spcPct val="116700"/>
              </a:lnSpc>
              <a:spcBef>
                <a:spcPts val="95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Plant</a:t>
            </a:r>
            <a:r>
              <a:rPr sz="3000" b="1" spc="-3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Village</a:t>
            </a:r>
            <a:r>
              <a:rPr sz="3000" b="1" spc="-3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Dataset </a:t>
            </a:r>
            <a:r>
              <a:rPr sz="3000" b="1" spc="-819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Potato</a:t>
            </a:r>
            <a:r>
              <a:rPr sz="3000" b="1" spc="-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Leaf</a:t>
            </a:r>
            <a:r>
              <a:rPr sz="3000" b="1" spc="-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Dataset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Potato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 Disease Leaf Dataset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68394" y="2220376"/>
            <a:ext cx="2087245" cy="2356485"/>
          </a:xfrm>
          <a:prstGeom prst="rect">
            <a:avLst/>
          </a:prstGeom>
        </p:spPr>
        <p:txBody>
          <a:bodyPr vert="horz" wrap="square" lIns="0" tIns="342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95"/>
              </a:spcBef>
            </a:pPr>
            <a:r>
              <a:rPr sz="7300" b="1" spc="-5" dirty="0">
                <a:solidFill>
                  <a:srgbClr val="00406A"/>
                </a:solidFill>
                <a:latin typeface="Arial"/>
                <a:cs typeface="Arial"/>
              </a:rPr>
              <a:t>3000</a:t>
            </a:r>
            <a:endParaRPr sz="7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sz="4500" b="1" spc="-5" dirty="0">
                <a:solidFill>
                  <a:srgbClr val="00406A"/>
                </a:solidFill>
                <a:latin typeface="Arial"/>
                <a:cs typeface="Arial"/>
              </a:rPr>
              <a:t>citra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dirty="0"/>
              <a:t>Tinjauan</a:t>
            </a:r>
            <a:r>
              <a:rPr spc="-10" dirty="0"/>
              <a:t> </a:t>
            </a:r>
            <a:r>
              <a:rPr spc="-5" dirty="0"/>
              <a:t>Pustaka</a:t>
            </a:r>
            <a:r>
              <a:rPr spc="-10" dirty="0"/>
              <a:t> </a:t>
            </a:r>
            <a:r>
              <a:rPr dirty="0"/>
              <a:t>dan</a:t>
            </a:r>
            <a:r>
              <a:rPr spc="-10" dirty="0"/>
              <a:t> </a:t>
            </a:r>
            <a:r>
              <a:rPr spc="-5" dirty="0"/>
              <a:t>Dasar</a:t>
            </a:r>
            <a:r>
              <a:rPr spc="-10" dirty="0"/>
              <a:t> </a:t>
            </a:r>
            <a:r>
              <a:rPr dirty="0"/>
              <a:t>Teori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35570" y="2450535"/>
              <a:ext cx="1520427" cy="155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135" y="2450535"/>
              <a:ext cx="1548407" cy="15525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64753" y="2920993"/>
            <a:ext cx="2820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Klasifikasi</a:t>
            </a:r>
            <a:r>
              <a:rPr sz="3000" spc="-2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Objek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99897" y="2920993"/>
            <a:ext cx="2545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r>
              <a:rPr sz="3000" b="1" spc="-6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Objek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7263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Tinjauan</a:t>
            </a:r>
            <a:r>
              <a:rPr spc="-60" dirty="0"/>
              <a:t> </a:t>
            </a:r>
            <a:r>
              <a:rPr spc="-5" dirty="0"/>
              <a:t>Pustaka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0CF095-3FE7-1935-A251-144E3FCE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243958"/>
            <a:ext cx="6363962" cy="4079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3DA933-3348-9D63-5818-414FFE66E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4243958"/>
            <a:ext cx="5711274" cy="22336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2"/>
            <a:ext cx="18288000" cy="9601200"/>
            <a:chOff x="0" y="685802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2172" y="3937277"/>
              <a:ext cx="5495924" cy="2886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9895" y="3937277"/>
              <a:ext cx="5495924" cy="288351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547892" y="2542813"/>
            <a:ext cx="267208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-3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17195" y="2542813"/>
            <a:ext cx="23964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-4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11228"/>
            <a:ext cx="3169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Dasar</a:t>
            </a:r>
            <a:r>
              <a:rPr spc="-75" dirty="0"/>
              <a:t> </a:t>
            </a:r>
            <a:r>
              <a:rPr dirty="0"/>
              <a:t>Teori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69472" y="6992494"/>
            <a:ext cx="2757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Alternaria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solani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26596" y="6992494"/>
            <a:ext cx="371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Phytopthora infestans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2183" y="4482536"/>
              <a:ext cx="2057400" cy="2057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5334" y="4482536"/>
              <a:ext cx="2162174" cy="1914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3133" y="4482536"/>
              <a:ext cx="1904999" cy="19049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82657" y="3372181"/>
            <a:ext cx="30740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2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4659" y="911225"/>
            <a:ext cx="3169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Dasar</a:t>
            </a:r>
            <a:r>
              <a:rPr spc="-75" dirty="0"/>
              <a:t> </a:t>
            </a:r>
            <a:r>
              <a:rPr dirty="0"/>
              <a:t>Teori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386322" y="7110990"/>
            <a:ext cx="10794365" cy="780415"/>
            <a:chOff x="2386322" y="7110990"/>
            <a:chExt cx="10794365" cy="7804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6322" y="7262368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6322" y="7795768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3686" y="7262368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5241" y="7110990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5241" y="7644390"/>
              <a:ext cx="95250" cy="9524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621272" y="6925817"/>
            <a:ext cx="2614930" cy="10449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  <a:hlinkClick r:id="rId6"/>
              </a:rPr>
              <a:t>mAP@0.5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mAP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@0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.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5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: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0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.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95</a:t>
            </a:r>
            <a:endParaRPr sz="3000" dirty="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67026" y="3372181"/>
            <a:ext cx="39541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Kompleksitas</a:t>
            </a:r>
            <a:r>
              <a:rPr sz="32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8635" y="7002017"/>
            <a:ext cx="180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Parameter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50652" y="3372181"/>
            <a:ext cx="3456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2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320191" y="6774439"/>
            <a:ext cx="27997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Waktu</a:t>
            </a:r>
            <a:r>
              <a:rPr sz="3000" spc="-6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Pelatihan </a:t>
            </a:r>
            <a:r>
              <a:rPr sz="3000" spc="-82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Waktu</a:t>
            </a:r>
            <a:r>
              <a:rPr sz="3000" spc="-2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Deteksi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7599" y="4420384"/>
            <a:ext cx="1924049" cy="19240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30339" y="2400322"/>
            <a:ext cx="5827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Convolutional</a:t>
            </a:r>
            <a:r>
              <a:rPr sz="3200" b="1" i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Neural</a:t>
            </a:r>
            <a:r>
              <a:rPr sz="3200" b="1" i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Network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3169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Dasar</a:t>
            </a:r>
            <a:r>
              <a:rPr spc="-75" dirty="0"/>
              <a:t> </a:t>
            </a:r>
            <a:r>
              <a:rPr dirty="0"/>
              <a:t>Teori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314208" y="4288503"/>
            <a:ext cx="9885045" cy="4364990"/>
            <a:chOff x="2314208" y="4288503"/>
            <a:chExt cx="9885045" cy="43649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208" y="7490969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208" y="8024369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208" y="8557769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3680" y="7490969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3680" y="8024369"/>
              <a:ext cx="95250" cy="952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15195" y="4288510"/>
              <a:ext cx="2393315" cy="2051685"/>
            </a:xfrm>
            <a:custGeom>
              <a:avLst/>
              <a:gdLst/>
              <a:ahLst/>
              <a:cxnLst/>
              <a:rect l="l" t="t" r="r" b="b"/>
              <a:pathLst>
                <a:path w="2393315" h="2051685">
                  <a:moveTo>
                    <a:pt x="2392984" y="1572729"/>
                  </a:moveTo>
                  <a:lnTo>
                    <a:pt x="2389213" y="1564373"/>
                  </a:lnTo>
                  <a:lnTo>
                    <a:pt x="2377668" y="1556905"/>
                  </a:lnTo>
                  <a:lnTo>
                    <a:pt x="1925535" y="1361198"/>
                  </a:lnTo>
                  <a:lnTo>
                    <a:pt x="1274711" y="1621294"/>
                  </a:lnTo>
                  <a:lnTo>
                    <a:pt x="1256461" y="1627416"/>
                  </a:lnTo>
                  <a:lnTo>
                    <a:pt x="1237094" y="1631784"/>
                  </a:lnTo>
                  <a:lnTo>
                    <a:pt x="1216977" y="1634413"/>
                  </a:lnTo>
                  <a:lnTo>
                    <a:pt x="1196492" y="1635277"/>
                  </a:lnTo>
                  <a:lnTo>
                    <a:pt x="1176032" y="1634413"/>
                  </a:lnTo>
                  <a:lnTo>
                    <a:pt x="1155954" y="1631810"/>
                  </a:lnTo>
                  <a:lnTo>
                    <a:pt x="1136611" y="1627454"/>
                  </a:lnTo>
                  <a:lnTo>
                    <a:pt x="1118387" y="1621332"/>
                  </a:lnTo>
                  <a:lnTo>
                    <a:pt x="467398" y="1361198"/>
                  </a:lnTo>
                  <a:lnTo>
                    <a:pt x="15303" y="1556905"/>
                  </a:lnTo>
                  <a:lnTo>
                    <a:pt x="3759" y="1564373"/>
                  </a:lnTo>
                  <a:lnTo>
                    <a:pt x="0" y="1572729"/>
                  </a:lnTo>
                  <a:lnTo>
                    <a:pt x="4000" y="1580984"/>
                  </a:lnTo>
                  <a:lnTo>
                    <a:pt x="15748" y="1588122"/>
                  </a:lnTo>
                  <a:lnTo>
                    <a:pt x="1158786" y="2044890"/>
                  </a:lnTo>
                  <a:lnTo>
                    <a:pt x="1176426" y="2049576"/>
                  </a:lnTo>
                  <a:lnTo>
                    <a:pt x="1196492" y="2051138"/>
                  </a:lnTo>
                  <a:lnTo>
                    <a:pt x="1216571" y="2049576"/>
                  </a:lnTo>
                  <a:lnTo>
                    <a:pt x="1234224" y="2044890"/>
                  </a:lnTo>
                  <a:lnTo>
                    <a:pt x="2377275" y="1588122"/>
                  </a:lnTo>
                  <a:lnTo>
                    <a:pt x="2388997" y="1580984"/>
                  </a:lnTo>
                  <a:lnTo>
                    <a:pt x="2392984" y="1572729"/>
                  </a:lnTo>
                  <a:close/>
                </a:path>
                <a:path w="2393315" h="2051685">
                  <a:moveTo>
                    <a:pt x="2392984" y="1045235"/>
                  </a:moveTo>
                  <a:lnTo>
                    <a:pt x="2389213" y="1036866"/>
                  </a:lnTo>
                  <a:lnTo>
                    <a:pt x="2377668" y="1029398"/>
                  </a:lnTo>
                  <a:lnTo>
                    <a:pt x="1925485" y="833640"/>
                  </a:lnTo>
                  <a:lnTo>
                    <a:pt x="1274711" y="1093685"/>
                  </a:lnTo>
                  <a:lnTo>
                    <a:pt x="1256474" y="1099832"/>
                  </a:lnTo>
                  <a:lnTo>
                    <a:pt x="1237107" y="1104226"/>
                  </a:lnTo>
                  <a:lnTo>
                    <a:pt x="1217002" y="1106855"/>
                  </a:lnTo>
                  <a:lnTo>
                    <a:pt x="1196530" y="1107732"/>
                  </a:lnTo>
                  <a:lnTo>
                    <a:pt x="1176045" y="1106855"/>
                  </a:lnTo>
                  <a:lnTo>
                    <a:pt x="1155928" y="1104226"/>
                  </a:lnTo>
                  <a:lnTo>
                    <a:pt x="1136561" y="1099858"/>
                  </a:lnTo>
                  <a:lnTo>
                    <a:pt x="1118298" y="1093736"/>
                  </a:lnTo>
                  <a:lnTo>
                    <a:pt x="467436" y="833640"/>
                  </a:lnTo>
                  <a:lnTo>
                    <a:pt x="15303" y="1029398"/>
                  </a:lnTo>
                  <a:lnTo>
                    <a:pt x="3759" y="1036853"/>
                  </a:lnTo>
                  <a:lnTo>
                    <a:pt x="0" y="1045210"/>
                  </a:lnTo>
                  <a:lnTo>
                    <a:pt x="4000" y="1053465"/>
                  </a:lnTo>
                  <a:lnTo>
                    <a:pt x="15748" y="1060602"/>
                  </a:lnTo>
                  <a:lnTo>
                    <a:pt x="1158786" y="1517370"/>
                  </a:lnTo>
                  <a:lnTo>
                    <a:pt x="1176426" y="1522056"/>
                  </a:lnTo>
                  <a:lnTo>
                    <a:pt x="1196492" y="1523619"/>
                  </a:lnTo>
                  <a:lnTo>
                    <a:pt x="1216571" y="1522056"/>
                  </a:lnTo>
                  <a:lnTo>
                    <a:pt x="1234224" y="1517370"/>
                  </a:lnTo>
                  <a:lnTo>
                    <a:pt x="2377275" y="1060602"/>
                  </a:lnTo>
                  <a:lnTo>
                    <a:pt x="2388997" y="1053477"/>
                  </a:lnTo>
                  <a:lnTo>
                    <a:pt x="2392984" y="1045235"/>
                  </a:lnTo>
                  <a:close/>
                </a:path>
                <a:path w="2393315" h="2051685">
                  <a:moveTo>
                    <a:pt x="2393023" y="517766"/>
                  </a:moveTo>
                  <a:lnTo>
                    <a:pt x="1233741" y="6667"/>
                  </a:lnTo>
                  <a:lnTo>
                    <a:pt x="1196467" y="0"/>
                  </a:lnTo>
                  <a:lnTo>
                    <a:pt x="1176642" y="1663"/>
                  </a:lnTo>
                  <a:lnTo>
                    <a:pt x="1159230" y="6667"/>
                  </a:lnTo>
                  <a:lnTo>
                    <a:pt x="15303" y="501878"/>
                  </a:lnTo>
                  <a:lnTo>
                    <a:pt x="3759" y="509358"/>
                  </a:lnTo>
                  <a:lnTo>
                    <a:pt x="0" y="517715"/>
                  </a:lnTo>
                  <a:lnTo>
                    <a:pt x="4000" y="525957"/>
                  </a:lnTo>
                  <a:lnTo>
                    <a:pt x="15748" y="533095"/>
                  </a:lnTo>
                  <a:lnTo>
                    <a:pt x="1158786" y="989901"/>
                  </a:lnTo>
                  <a:lnTo>
                    <a:pt x="1176426" y="994587"/>
                  </a:lnTo>
                  <a:lnTo>
                    <a:pt x="1196492" y="996149"/>
                  </a:lnTo>
                  <a:lnTo>
                    <a:pt x="1216571" y="994587"/>
                  </a:lnTo>
                  <a:lnTo>
                    <a:pt x="1234224" y="989901"/>
                  </a:lnTo>
                  <a:lnTo>
                    <a:pt x="2377275" y="533133"/>
                  </a:lnTo>
                  <a:lnTo>
                    <a:pt x="2389022" y="526008"/>
                  </a:lnTo>
                  <a:lnTo>
                    <a:pt x="2393023" y="517766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49158" y="7154419"/>
            <a:ext cx="3837304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9580">
              <a:lnSpc>
                <a:spcPct val="116700"/>
              </a:lnSpc>
              <a:spcBef>
                <a:spcPts val="95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Convolutional</a:t>
            </a:r>
            <a:r>
              <a:rPr sz="3000" i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Layer </a:t>
            </a:r>
            <a:r>
              <a:rPr sz="3000" i="1" spc="-819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Pooling Layer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Fully Connected Layer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8630" y="7154419"/>
            <a:ext cx="32442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Activation</a:t>
            </a:r>
            <a:r>
              <a:rPr sz="3000" i="1" spc="-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Function </a:t>
            </a:r>
            <a:r>
              <a:rPr sz="3000" i="1" spc="-8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Loss Function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227" y="2597342"/>
            <a:ext cx="40220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You</a:t>
            </a:r>
            <a:r>
              <a:rPr sz="3200" b="1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Only</a:t>
            </a:r>
            <a:r>
              <a:rPr sz="3200" b="1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Look</a:t>
            </a:r>
            <a:r>
              <a:rPr sz="3200" b="1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00406A"/>
                </a:solidFill>
                <a:latin typeface="Arial"/>
                <a:cs typeface="Arial"/>
              </a:rPr>
              <a:t>Once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911226"/>
            <a:ext cx="3169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-5" dirty="0">
                <a:solidFill>
                  <a:srgbClr val="00406A"/>
                </a:solidFill>
                <a:latin typeface="Arial"/>
                <a:cs typeface="Arial"/>
              </a:rPr>
              <a:t>Dasar</a:t>
            </a:r>
            <a:r>
              <a:rPr sz="4500" b="1" spc="-7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00406A"/>
                </a:solidFill>
                <a:latin typeface="Arial"/>
                <a:cs typeface="Arial"/>
              </a:rPr>
              <a:t>Teori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262" y="4683125"/>
            <a:ext cx="4884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Metode</a:t>
            </a:r>
            <a:r>
              <a:rPr spc="-95" dirty="0"/>
              <a:t> </a:t>
            </a:r>
            <a:r>
              <a:rPr dirty="0"/>
              <a:t>Penelitian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9750265"/>
            <a:ext cx="18288000" cy="533400"/>
            <a:chOff x="-1" y="9750265"/>
            <a:chExt cx="18288000" cy="533400"/>
          </a:xfrm>
        </p:grpSpPr>
        <p:sp>
          <p:nvSpPr>
            <p:cNvPr id="3" name="object 3"/>
            <p:cNvSpPr/>
            <p:nvPr/>
          </p:nvSpPr>
          <p:spPr>
            <a:xfrm>
              <a:off x="13944217" y="9750265"/>
              <a:ext cx="4343400" cy="533400"/>
            </a:xfrm>
            <a:custGeom>
              <a:avLst/>
              <a:gdLst/>
              <a:ahLst/>
              <a:cxnLst/>
              <a:rect l="l" t="t" r="r" b="b"/>
              <a:pathLst>
                <a:path w="4343400" h="533400">
                  <a:moveTo>
                    <a:pt x="4343399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4343399" y="0"/>
                  </a:lnTo>
                  <a:lnTo>
                    <a:pt x="4343399" y="533399"/>
                  </a:lnTo>
                  <a:close/>
                </a:path>
              </a:pathLst>
            </a:custGeom>
            <a:solidFill>
              <a:srgbClr val="FDD4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1" y="9750265"/>
              <a:ext cx="13944600" cy="533400"/>
            </a:xfrm>
            <a:custGeom>
              <a:avLst/>
              <a:gdLst/>
              <a:ahLst/>
              <a:cxnLst/>
              <a:rect l="l" t="t" r="r" b="b"/>
              <a:pathLst>
                <a:path w="13944600" h="533400">
                  <a:moveTo>
                    <a:pt x="13944598" y="533399"/>
                  </a:moveTo>
                  <a:lnTo>
                    <a:pt x="0" y="533399"/>
                  </a:lnTo>
                  <a:lnTo>
                    <a:pt x="0" y="0"/>
                  </a:lnTo>
                  <a:lnTo>
                    <a:pt x="13944598" y="0"/>
                  </a:lnTo>
                  <a:lnTo>
                    <a:pt x="13944598" y="533399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99" y="3064858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41698" y="2737833"/>
            <a:ext cx="7396480" cy="2932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Pendahuluan</a:t>
            </a:r>
            <a:endParaRPr sz="3800">
              <a:latin typeface="Arial MT"/>
              <a:cs typeface="Arial MT"/>
            </a:endParaRPr>
          </a:p>
          <a:p>
            <a:pPr marL="12700" marR="5080">
              <a:lnSpc>
                <a:spcPct val="100299"/>
              </a:lnSpc>
            </a:pP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Tinjauan</a:t>
            </a:r>
            <a:r>
              <a:rPr sz="3800" spc="-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Pustaka</a:t>
            </a:r>
            <a:r>
              <a:rPr sz="3800" spc="-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dan</a:t>
            </a:r>
            <a:r>
              <a:rPr sz="3800" spc="-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Dasar</a:t>
            </a:r>
            <a:r>
              <a:rPr sz="3800" spc="-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Teori </a:t>
            </a:r>
            <a:r>
              <a:rPr sz="3800" spc="-1040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Metode</a:t>
            </a:r>
            <a:r>
              <a:rPr sz="3800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Penelitian</a:t>
            </a:r>
            <a:endParaRPr sz="3800">
              <a:latin typeface="Arial MT"/>
              <a:cs typeface="Arial MT"/>
            </a:endParaRPr>
          </a:p>
          <a:p>
            <a:pPr marL="12700" marR="2353310">
              <a:lnSpc>
                <a:spcPct val="100299"/>
              </a:lnSpc>
            </a:pP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Hasil</a:t>
            </a:r>
            <a:r>
              <a:rPr sz="3800" spc="-20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dan</a:t>
            </a:r>
            <a:r>
              <a:rPr sz="3800" spc="-1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Pembahasan </a:t>
            </a:r>
            <a:r>
              <a:rPr sz="3800" spc="-1040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Kesimpulan</a:t>
            </a:r>
            <a:r>
              <a:rPr sz="3800" spc="-15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dan</a:t>
            </a:r>
            <a:r>
              <a:rPr sz="3800" spc="-10" dirty="0">
                <a:solidFill>
                  <a:srgbClr val="03406A"/>
                </a:solidFill>
                <a:latin typeface="Arial MT"/>
                <a:cs typeface="Arial MT"/>
              </a:rPr>
              <a:t> </a:t>
            </a:r>
            <a:r>
              <a:rPr sz="3800" spc="10" dirty="0">
                <a:solidFill>
                  <a:srgbClr val="03406A"/>
                </a:solidFill>
                <a:latin typeface="Arial MT"/>
                <a:cs typeface="Arial MT"/>
              </a:rPr>
              <a:t>Saran</a:t>
            </a:r>
            <a:endParaRPr sz="3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99" y="364588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99" y="4226908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99" y="4807933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099" y="5388958"/>
            <a:ext cx="114300" cy="1142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137617" y="2837432"/>
            <a:ext cx="9150985" cy="6095365"/>
            <a:chOff x="9137617" y="2837432"/>
            <a:chExt cx="9150985" cy="6095365"/>
          </a:xfrm>
        </p:grpSpPr>
        <p:sp>
          <p:nvSpPr>
            <p:cNvPr id="12" name="object 12"/>
            <p:cNvSpPr/>
            <p:nvPr/>
          </p:nvSpPr>
          <p:spPr>
            <a:xfrm>
              <a:off x="9148953" y="2837433"/>
              <a:ext cx="9139555" cy="6095365"/>
            </a:xfrm>
            <a:custGeom>
              <a:avLst/>
              <a:gdLst/>
              <a:ahLst/>
              <a:cxnLst/>
              <a:rect l="l" t="t" r="r" b="b"/>
              <a:pathLst>
                <a:path w="9139555" h="6095365">
                  <a:moveTo>
                    <a:pt x="723557" y="3708222"/>
                  </a:moveTo>
                  <a:lnTo>
                    <a:pt x="722820" y="3657003"/>
                  </a:lnTo>
                  <a:lnTo>
                    <a:pt x="718820" y="3596741"/>
                  </a:lnTo>
                  <a:lnTo>
                    <a:pt x="709485" y="3541547"/>
                  </a:lnTo>
                  <a:lnTo>
                    <a:pt x="692772" y="3505530"/>
                  </a:lnTo>
                  <a:lnTo>
                    <a:pt x="682485" y="3497999"/>
                  </a:lnTo>
                  <a:lnTo>
                    <a:pt x="676478" y="3497999"/>
                  </a:lnTo>
                  <a:lnTo>
                    <a:pt x="626910" y="3554882"/>
                  </a:lnTo>
                  <a:lnTo>
                    <a:pt x="615581" y="3616947"/>
                  </a:lnTo>
                  <a:lnTo>
                    <a:pt x="611543" y="3681679"/>
                  </a:lnTo>
                  <a:lnTo>
                    <a:pt x="611568" y="3733711"/>
                  </a:lnTo>
                  <a:lnTo>
                    <a:pt x="612457" y="3757638"/>
                  </a:lnTo>
                  <a:lnTo>
                    <a:pt x="612457" y="5316690"/>
                  </a:lnTo>
                  <a:lnTo>
                    <a:pt x="624941" y="5316690"/>
                  </a:lnTo>
                  <a:lnTo>
                    <a:pt x="624941" y="3757345"/>
                  </a:lnTo>
                  <a:lnTo>
                    <a:pt x="624166" y="3736124"/>
                  </a:lnTo>
                  <a:lnTo>
                    <a:pt x="624001" y="3685819"/>
                  </a:lnTo>
                  <a:lnTo>
                    <a:pt x="627519" y="3622319"/>
                  </a:lnTo>
                  <a:lnTo>
                    <a:pt x="637768" y="3561524"/>
                  </a:lnTo>
                  <a:lnTo>
                    <a:pt x="657809" y="3519347"/>
                  </a:lnTo>
                  <a:lnTo>
                    <a:pt x="669620" y="3510483"/>
                  </a:lnTo>
                  <a:lnTo>
                    <a:pt x="679056" y="3510483"/>
                  </a:lnTo>
                  <a:lnTo>
                    <a:pt x="705192" y="3588994"/>
                  </a:lnTo>
                  <a:lnTo>
                    <a:pt x="709523" y="3643160"/>
                  </a:lnTo>
                  <a:lnTo>
                    <a:pt x="710984" y="3695433"/>
                  </a:lnTo>
                  <a:lnTo>
                    <a:pt x="710590" y="3735997"/>
                  </a:lnTo>
                  <a:lnTo>
                    <a:pt x="710590" y="5315636"/>
                  </a:lnTo>
                  <a:lnTo>
                    <a:pt x="723074" y="5315636"/>
                  </a:lnTo>
                  <a:lnTo>
                    <a:pt x="723074" y="3736289"/>
                  </a:lnTo>
                  <a:lnTo>
                    <a:pt x="723557" y="3708222"/>
                  </a:lnTo>
                  <a:close/>
                </a:path>
                <a:path w="9139555" h="6095365">
                  <a:moveTo>
                    <a:pt x="9139034" y="6007290"/>
                  </a:moveTo>
                  <a:lnTo>
                    <a:pt x="4331424" y="5932703"/>
                  </a:lnTo>
                  <a:lnTo>
                    <a:pt x="3508197" y="5919927"/>
                  </a:lnTo>
                  <a:lnTo>
                    <a:pt x="3508197" y="5988748"/>
                  </a:lnTo>
                  <a:lnTo>
                    <a:pt x="3500094" y="5988647"/>
                  </a:lnTo>
                  <a:lnTo>
                    <a:pt x="3499815" y="6001131"/>
                  </a:lnTo>
                  <a:lnTo>
                    <a:pt x="9139034" y="6094781"/>
                  </a:lnTo>
                  <a:lnTo>
                    <a:pt x="9139034" y="6082296"/>
                  </a:lnTo>
                  <a:lnTo>
                    <a:pt x="3520770" y="5989028"/>
                  </a:lnTo>
                  <a:lnTo>
                    <a:pt x="3520770" y="5988748"/>
                  </a:lnTo>
                  <a:lnTo>
                    <a:pt x="3520770" y="5932703"/>
                  </a:lnTo>
                  <a:lnTo>
                    <a:pt x="9139034" y="6019774"/>
                  </a:lnTo>
                  <a:lnTo>
                    <a:pt x="9139034" y="6007290"/>
                  </a:lnTo>
                  <a:close/>
                </a:path>
                <a:path w="9139555" h="6095365">
                  <a:moveTo>
                    <a:pt x="9139034" y="4340314"/>
                  </a:moveTo>
                  <a:lnTo>
                    <a:pt x="9132087" y="4338815"/>
                  </a:lnTo>
                  <a:lnTo>
                    <a:pt x="9122118" y="4337266"/>
                  </a:lnTo>
                  <a:lnTo>
                    <a:pt x="9112047" y="4336313"/>
                  </a:lnTo>
                  <a:lnTo>
                    <a:pt x="9101874" y="4335996"/>
                  </a:lnTo>
                  <a:lnTo>
                    <a:pt x="9056218" y="4339183"/>
                  </a:lnTo>
                  <a:lnTo>
                    <a:pt x="9017038" y="4348569"/>
                  </a:lnTo>
                  <a:lnTo>
                    <a:pt x="8956192" y="4385043"/>
                  </a:lnTo>
                  <a:lnTo>
                    <a:pt x="8915375" y="4443514"/>
                  </a:lnTo>
                  <a:lnTo>
                    <a:pt x="8901252" y="4480420"/>
                  </a:lnTo>
                  <a:lnTo>
                    <a:pt x="8890648" y="4522114"/>
                  </a:lnTo>
                  <a:lnTo>
                    <a:pt x="8883091" y="4568380"/>
                  </a:lnTo>
                  <a:lnTo>
                    <a:pt x="8878062" y="4618977"/>
                  </a:lnTo>
                  <a:lnTo>
                    <a:pt x="8875090" y="4673663"/>
                  </a:lnTo>
                  <a:lnTo>
                    <a:pt x="8873668" y="4732198"/>
                  </a:lnTo>
                  <a:lnTo>
                    <a:pt x="8873299" y="4794364"/>
                  </a:lnTo>
                  <a:lnTo>
                    <a:pt x="8873299" y="5575173"/>
                  </a:lnTo>
                  <a:lnTo>
                    <a:pt x="8885885" y="5575173"/>
                  </a:lnTo>
                  <a:lnTo>
                    <a:pt x="8885885" y="4794364"/>
                  </a:lnTo>
                  <a:lnTo>
                    <a:pt x="8886317" y="4733302"/>
                  </a:lnTo>
                  <a:lnTo>
                    <a:pt x="8887841" y="4676457"/>
                  </a:lnTo>
                  <a:lnTo>
                    <a:pt x="8890749" y="4623943"/>
                  </a:lnTo>
                  <a:lnTo>
                    <a:pt x="8895385" y="4575822"/>
                  </a:lnTo>
                  <a:lnTo>
                    <a:pt x="8902027" y="4532198"/>
                  </a:lnTo>
                  <a:lnTo>
                    <a:pt x="8911018" y="4493145"/>
                  </a:lnTo>
                  <a:lnTo>
                    <a:pt x="8944356" y="4418012"/>
                  </a:lnTo>
                  <a:lnTo>
                    <a:pt x="8972474" y="4387012"/>
                  </a:lnTo>
                  <a:lnTo>
                    <a:pt x="9007678" y="4365345"/>
                  </a:lnTo>
                  <a:lnTo>
                    <a:pt x="9050591" y="4352633"/>
                  </a:lnTo>
                  <a:lnTo>
                    <a:pt x="9101874" y="4348492"/>
                  </a:lnTo>
                  <a:lnTo>
                    <a:pt x="9112059" y="4348848"/>
                  </a:lnTo>
                  <a:lnTo>
                    <a:pt x="9122143" y="4349928"/>
                  </a:lnTo>
                  <a:lnTo>
                    <a:pt x="9132138" y="4351667"/>
                  </a:lnTo>
                  <a:lnTo>
                    <a:pt x="9139034" y="4353306"/>
                  </a:lnTo>
                  <a:lnTo>
                    <a:pt x="9139034" y="4348492"/>
                  </a:lnTo>
                  <a:lnTo>
                    <a:pt x="9139034" y="4340314"/>
                  </a:lnTo>
                  <a:close/>
                </a:path>
                <a:path w="9139555" h="6095365">
                  <a:moveTo>
                    <a:pt x="9139034" y="4297794"/>
                  </a:moveTo>
                  <a:lnTo>
                    <a:pt x="9119121" y="4289285"/>
                  </a:lnTo>
                  <a:lnTo>
                    <a:pt x="9095867" y="4282275"/>
                  </a:lnTo>
                  <a:lnTo>
                    <a:pt x="9072156" y="4278046"/>
                  </a:lnTo>
                  <a:lnTo>
                    <a:pt x="9048051" y="4276623"/>
                  </a:lnTo>
                  <a:lnTo>
                    <a:pt x="9024912" y="4277398"/>
                  </a:lnTo>
                  <a:lnTo>
                    <a:pt x="8969705" y="4285653"/>
                  </a:lnTo>
                  <a:lnTo>
                    <a:pt x="8907907" y="4307446"/>
                  </a:lnTo>
                  <a:lnTo>
                    <a:pt x="8845829" y="4348251"/>
                  </a:lnTo>
                  <a:lnTo>
                    <a:pt x="8816670" y="4377499"/>
                  </a:lnTo>
                  <a:lnTo>
                    <a:pt x="8789822" y="4413567"/>
                  </a:lnTo>
                  <a:lnTo>
                    <a:pt x="8766073" y="4457128"/>
                  </a:lnTo>
                  <a:lnTo>
                    <a:pt x="8746236" y="4508881"/>
                  </a:lnTo>
                  <a:lnTo>
                    <a:pt x="8731072" y="4569498"/>
                  </a:lnTo>
                  <a:lnTo>
                    <a:pt x="8721395" y="4639691"/>
                  </a:lnTo>
                  <a:lnTo>
                    <a:pt x="8717991" y="4720120"/>
                  </a:lnTo>
                  <a:lnTo>
                    <a:pt x="8717991" y="5580037"/>
                  </a:lnTo>
                  <a:lnTo>
                    <a:pt x="8730475" y="5580037"/>
                  </a:lnTo>
                  <a:lnTo>
                    <a:pt x="8730475" y="4720120"/>
                  </a:lnTo>
                  <a:lnTo>
                    <a:pt x="8733752" y="4641964"/>
                  </a:lnTo>
                  <a:lnTo>
                    <a:pt x="8743061" y="4573765"/>
                  </a:lnTo>
                  <a:lnTo>
                    <a:pt x="8757641" y="4514850"/>
                  </a:lnTo>
                  <a:lnTo>
                    <a:pt x="8776741" y="4464558"/>
                  </a:lnTo>
                  <a:lnTo>
                    <a:pt x="8799576" y="4422229"/>
                  </a:lnTo>
                  <a:lnTo>
                    <a:pt x="8825408" y="4387177"/>
                  </a:lnTo>
                  <a:lnTo>
                    <a:pt x="8853462" y="4358741"/>
                  </a:lnTo>
                  <a:lnTo>
                    <a:pt x="8913190" y="4319079"/>
                  </a:lnTo>
                  <a:lnTo>
                    <a:pt x="8972664" y="4297896"/>
                  </a:lnTo>
                  <a:lnTo>
                    <a:pt x="9025776" y="4289857"/>
                  </a:lnTo>
                  <a:lnTo>
                    <a:pt x="9048051" y="4289107"/>
                  </a:lnTo>
                  <a:lnTo>
                    <a:pt x="9073680" y="4290809"/>
                  </a:lnTo>
                  <a:lnTo>
                    <a:pt x="9097861" y="4295648"/>
                  </a:lnTo>
                  <a:lnTo>
                    <a:pt x="9120594" y="4303217"/>
                  </a:lnTo>
                  <a:lnTo>
                    <a:pt x="9139034" y="4311802"/>
                  </a:lnTo>
                  <a:lnTo>
                    <a:pt x="9139034" y="4297794"/>
                  </a:lnTo>
                  <a:close/>
                </a:path>
                <a:path w="9139555" h="6095365">
                  <a:moveTo>
                    <a:pt x="9139034" y="0"/>
                  </a:moveTo>
                  <a:lnTo>
                    <a:pt x="5641695" y="1437690"/>
                  </a:lnTo>
                  <a:lnTo>
                    <a:pt x="5638647" y="1426159"/>
                  </a:lnTo>
                  <a:lnTo>
                    <a:pt x="5637885" y="1426362"/>
                  </a:lnTo>
                  <a:lnTo>
                    <a:pt x="5637885" y="1439214"/>
                  </a:lnTo>
                  <a:lnTo>
                    <a:pt x="4310837" y="1984692"/>
                  </a:lnTo>
                  <a:lnTo>
                    <a:pt x="4306544" y="1985848"/>
                  </a:lnTo>
                  <a:lnTo>
                    <a:pt x="4306544" y="2120519"/>
                  </a:lnTo>
                  <a:lnTo>
                    <a:pt x="805395" y="3016478"/>
                  </a:lnTo>
                  <a:lnTo>
                    <a:pt x="2927464" y="2157692"/>
                  </a:lnTo>
                  <a:lnTo>
                    <a:pt x="5637885" y="1439214"/>
                  </a:lnTo>
                  <a:lnTo>
                    <a:pt x="5637885" y="1426362"/>
                  </a:lnTo>
                  <a:lnTo>
                    <a:pt x="2923565" y="2145881"/>
                  </a:lnTo>
                  <a:lnTo>
                    <a:pt x="0" y="3328911"/>
                  </a:lnTo>
                  <a:lnTo>
                    <a:pt x="0" y="3418128"/>
                  </a:lnTo>
                  <a:lnTo>
                    <a:pt x="65163" y="3402114"/>
                  </a:lnTo>
                  <a:lnTo>
                    <a:pt x="4851451" y="2226030"/>
                  </a:lnTo>
                  <a:lnTo>
                    <a:pt x="4793894" y="2214613"/>
                  </a:lnTo>
                  <a:lnTo>
                    <a:pt x="4793894" y="2227275"/>
                  </a:lnTo>
                  <a:lnTo>
                    <a:pt x="12573" y="3402114"/>
                  </a:lnTo>
                  <a:lnTo>
                    <a:pt x="12573" y="3337306"/>
                  </a:lnTo>
                  <a:lnTo>
                    <a:pt x="166738" y="3274961"/>
                  </a:lnTo>
                  <a:lnTo>
                    <a:pt x="302666" y="3240646"/>
                  </a:lnTo>
                  <a:lnTo>
                    <a:pt x="4527118" y="2174278"/>
                  </a:lnTo>
                  <a:lnTo>
                    <a:pt x="4793894" y="2227275"/>
                  </a:lnTo>
                  <a:lnTo>
                    <a:pt x="4793894" y="2214613"/>
                  </a:lnTo>
                  <a:lnTo>
                    <a:pt x="4590770" y="2174278"/>
                  </a:lnTo>
                  <a:lnTo>
                    <a:pt x="4498530" y="2155977"/>
                  </a:lnTo>
                  <a:lnTo>
                    <a:pt x="4498530" y="2168563"/>
                  </a:lnTo>
                  <a:lnTo>
                    <a:pt x="251345" y="3240646"/>
                  </a:lnTo>
                  <a:lnTo>
                    <a:pt x="718781" y="3051543"/>
                  </a:lnTo>
                  <a:lnTo>
                    <a:pt x="855853" y="3016478"/>
                  </a:lnTo>
                  <a:lnTo>
                    <a:pt x="4313021" y="2131771"/>
                  </a:lnTo>
                  <a:lnTo>
                    <a:pt x="4498530" y="2168563"/>
                  </a:lnTo>
                  <a:lnTo>
                    <a:pt x="4498530" y="2155977"/>
                  </a:lnTo>
                  <a:lnTo>
                    <a:pt x="4376661" y="2131771"/>
                  </a:lnTo>
                  <a:lnTo>
                    <a:pt x="4340657" y="2124621"/>
                  </a:lnTo>
                  <a:lnTo>
                    <a:pt x="4368711" y="2117280"/>
                  </a:lnTo>
                  <a:lnTo>
                    <a:pt x="9139034" y="869416"/>
                  </a:lnTo>
                  <a:lnTo>
                    <a:pt x="9139034" y="856449"/>
                  </a:lnTo>
                  <a:lnTo>
                    <a:pt x="4319117" y="2117280"/>
                  </a:lnTo>
                  <a:lnTo>
                    <a:pt x="4319117" y="1995474"/>
                  </a:lnTo>
                  <a:lnTo>
                    <a:pt x="4452175" y="1960295"/>
                  </a:lnTo>
                  <a:lnTo>
                    <a:pt x="9139034" y="721398"/>
                  </a:lnTo>
                  <a:lnTo>
                    <a:pt x="9139034" y="708431"/>
                  </a:lnTo>
                  <a:lnTo>
                    <a:pt x="4402874" y="1960295"/>
                  </a:lnTo>
                  <a:lnTo>
                    <a:pt x="5670524" y="1439214"/>
                  </a:lnTo>
                  <a:lnTo>
                    <a:pt x="5674233" y="1437690"/>
                  </a:lnTo>
                  <a:lnTo>
                    <a:pt x="9139034" y="13449"/>
                  </a:lnTo>
                  <a:lnTo>
                    <a:pt x="9139034" y="0"/>
                  </a:lnTo>
                  <a:close/>
                </a:path>
              </a:pathLst>
            </a:custGeom>
            <a:solidFill>
              <a:srgbClr val="0D4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7617" y="4047223"/>
              <a:ext cx="9150382" cy="471169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611" y="1051841"/>
            <a:ext cx="4064678" cy="118787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29882" y="9744212"/>
            <a:ext cx="609219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" dirty="0">
                <a:solidFill>
                  <a:srgbClr val="FFFFFF"/>
                </a:solidFill>
                <a:latin typeface="Arial MT"/>
                <a:cs typeface="Arial MT"/>
              </a:rPr>
              <a:t>LOCALLY</a:t>
            </a:r>
            <a:r>
              <a:rPr sz="22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FFFFFF"/>
                </a:solidFill>
                <a:latin typeface="Arial MT"/>
                <a:cs typeface="Arial MT"/>
              </a:rPr>
              <a:t>ROOTED,</a:t>
            </a:r>
            <a:r>
              <a:rPr sz="22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FFFFFF"/>
                </a:solidFill>
                <a:latin typeface="Arial MT"/>
                <a:cs typeface="Arial MT"/>
              </a:rPr>
              <a:t>GLOBALLY</a:t>
            </a:r>
            <a:r>
              <a:rPr sz="2250" spc="-5" dirty="0">
                <a:solidFill>
                  <a:srgbClr val="FFFFFF"/>
                </a:solidFill>
                <a:latin typeface="Arial MT"/>
                <a:cs typeface="Arial MT"/>
              </a:rPr>
              <a:t> RESPECTED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98328" y="9744212"/>
            <a:ext cx="126428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" dirty="0">
                <a:solidFill>
                  <a:srgbClr val="00406A"/>
                </a:solidFill>
                <a:latin typeface="Arial MT"/>
                <a:cs typeface="Arial MT"/>
              </a:rPr>
              <a:t>ugm.ac.id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2471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Daftar</a:t>
            </a:r>
            <a:r>
              <a:rPr spc="-70" dirty="0"/>
              <a:t> </a:t>
            </a:r>
            <a:r>
              <a:rPr dirty="0"/>
              <a:t>Isi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09906"/>
            <a:ext cx="4884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Metode</a:t>
            </a:r>
            <a:r>
              <a:rPr spc="-95" dirty="0"/>
              <a:t> </a:t>
            </a:r>
            <a:r>
              <a:rPr dirty="0"/>
              <a:t>Penelitian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46716" y="2985341"/>
            <a:ext cx="23291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E</a:t>
            </a:r>
            <a:r>
              <a:rPr sz="3200" b="1" spc="-10" dirty="0">
                <a:solidFill>
                  <a:srgbClr val="00406A"/>
                </a:solidFill>
                <a:latin typeface="Arial"/>
                <a:cs typeface="Arial"/>
              </a:rPr>
              <a:t>ks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p</a:t>
            </a:r>
            <a:r>
              <a:rPr sz="3200" b="1" spc="-10" dirty="0">
                <a:solidFill>
                  <a:srgbClr val="00406A"/>
                </a:solidFill>
                <a:latin typeface="Arial"/>
                <a:cs typeface="Arial"/>
              </a:rPr>
              <a:t>er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i</a:t>
            </a:r>
            <a:r>
              <a:rPr sz="3200" b="1" spc="-10" dirty="0">
                <a:solidFill>
                  <a:srgbClr val="00406A"/>
                </a:solidFill>
                <a:latin typeface="Arial"/>
                <a:cs typeface="Arial"/>
              </a:rPr>
              <a:t>me</a:t>
            </a:r>
            <a:r>
              <a:rPr sz="3200" b="1" dirty="0">
                <a:solidFill>
                  <a:srgbClr val="00406A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595" y="2484706"/>
            <a:ext cx="1657349" cy="16573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74769" y="4054870"/>
            <a:ext cx="1493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GPU</a:t>
            </a:r>
            <a:r>
              <a:rPr sz="32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T4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09443" y="2925649"/>
            <a:ext cx="6870700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100"/>
              </a:spcBef>
              <a:tabLst>
                <a:tab pos="2244725" algn="l"/>
                <a:tab pos="3010535" algn="l"/>
                <a:tab pos="4393565" algn="l"/>
                <a:tab pos="5282565" algn="l"/>
              </a:tabLst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70%	</a:t>
            </a:r>
            <a:r>
              <a:rPr sz="3500" b="1" dirty="0">
                <a:solidFill>
                  <a:srgbClr val="00406A"/>
                </a:solidFill>
                <a:latin typeface="Arial"/>
                <a:cs typeface="Arial"/>
              </a:rPr>
              <a:t>:	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20%	</a:t>
            </a:r>
            <a:r>
              <a:rPr sz="3500" b="1" dirty="0">
                <a:solidFill>
                  <a:srgbClr val="00406A"/>
                </a:solidFill>
                <a:latin typeface="Arial"/>
                <a:cs typeface="Arial"/>
              </a:rPr>
              <a:t>:	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10%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data pelatihan </a:t>
            </a:r>
            <a:r>
              <a:rPr sz="2500" b="1" dirty="0">
                <a:solidFill>
                  <a:srgbClr val="00406A"/>
                </a:solidFill>
                <a:latin typeface="Arial"/>
                <a:cs typeface="Arial"/>
              </a:rPr>
              <a:t>: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data validasi </a:t>
            </a:r>
            <a:r>
              <a:rPr sz="2500" b="1" dirty="0">
                <a:solidFill>
                  <a:srgbClr val="00406A"/>
                </a:solidFill>
                <a:latin typeface="Arial"/>
                <a:cs typeface="Arial"/>
              </a:rPr>
              <a:t>: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data pengujian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87133" y="4813742"/>
            <a:ext cx="12769850" cy="4114800"/>
            <a:chOff x="2887133" y="4813742"/>
            <a:chExt cx="12769850" cy="41148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1697" y="6247872"/>
              <a:ext cx="1247774" cy="1247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76173" y="6577104"/>
              <a:ext cx="1076324" cy="952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75469" y="6577104"/>
              <a:ext cx="981074" cy="981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242941" y="7564610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809983" y="392387"/>
                  </a:move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0" y="0"/>
                  </a:ln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3" y="392387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42941" y="7564610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0" y="0"/>
                  </a:move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3" y="392387"/>
                  </a:ln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38" y="5"/>
                  </a:lnTo>
                  <a:close/>
                </a:path>
              </a:pathLst>
            </a:custGeom>
            <a:ln w="12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25827" y="7564610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80" h="392429">
                  <a:moveTo>
                    <a:pt x="809984" y="392387"/>
                  </a:move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0" y="0"/>
                  </a:ln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4" y="392387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25827" y="7564610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80" h="392429">
                  <a:moveTo>
                    <a:pt x="0" y="0"/>
                  </a:move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4" y="392387"/>
                  </a:ln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38" y="5"/>
                  </a:lnTo>
                  <a:close/>
                </a:path>
              </a:pathLst>
            </a:custGeom>
            <a:ln w="12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84979" y="5677651"/>
              <a:ext cx="2291715" cy="3244215"/>
            </a:xfrm>
            <a:custGeom>
              <a:avLst/>
              <a:gdLst/>
              <a:ahLst/>
              <a:cxnLst/>
              <a:rect l="l" t="t" r="r" b="b"/>
              <a:pathLst>
                <a:path w="2291715" h="3244215">
                  <a:moveTo>
                    <a:pt x="2291346" y="3243948"/>
                  </a:moveTo>
                  <a:lnTo>
                    <a:pt x="0" y="3243948"/>
                  </a:lnTo>
                  <a:lnTo>
                    <a:pt x="126321" y="3217433"/>
                  </a:lnTo>
                  <a:lnTo>
                    <a:pt x="420949" y="3137348"/>
                  </a:lnTo>
                  <a:lnTo>
                    <a:pt x="757381" y="3002882"/>
                  </a:lnTo>
                  <a:lnTo>
                    <a:pt x="1009116" y="2813223"/>
                  </a:lnTo>
                  <a:lnTo>
                    <a:pt x="1029653" y="2775925"/>
                  </a:lnTo>
                  <a:lnTo>
                    <a:pt x="1038884" y="2735066"/>
                  </a:lnTo>
                  <a:lnTo>
                    <a:pt x="1039512" y="2691469"/>
                  </a:lnTo>
                  <a:lnTo>
                    <a:pt x="1034216" y="2645835"/>
                  </a:lnTo>
                  <a:lnTo>
                    <a:pt x="1025752" y="2599271"/>
                  </a:lnTo>
                  <a:lnTo>
                    <a:pt x="1016795" y="2552442"/>
                  </a:lnTo>
                  <a:lnTo>
                    <a:pt x="1010041" y="2506158"/>
                  </a:lnTo>
                  <a:lnTo>
                    <a:pt x="1008191" y="2461228"/>
                  </a:lnTo>
                  <a:lnTo>
                    <a:pt x="1092439" y="0"/>
                  </a:lnTo>
                  <a:lnTo>
                    <a:pt x="1208164" y="0"/>
                  </a:lnTo>
                  <a:lnTo>
                    <a:pt x="1292411" y="2461228"/>
                  </a:lnTo>
                  <a:lnTo>
                    <a:pt x="1290394" y="2506166"/>
                  </a:lnTo>
                  <a:lnTo>
                    <a:pt x="1283184" y="2552482"/>
                  </a:lnTo>
                  <a:lnTo>
                    <a:pt x="1273568" y="2599353"/>
                  </a:lnTo>
                  <a:lnTo>
                    <a:pt x="1264338" y="2645957"/>
                  </a:lnTo>
                  <a:lnTo>
                    <a:pt x="1258284" y="2691322"/>
                  </a:lnTo>
                  <a:lnTo>
                    <a:pt x="1258186" y="2735066"/>
                  </a:lnTo>
                  <a:lnTo>
                    <a:pt x="1266752" y="2775827"/>
                  </a:lnTo>
                  <a:lnTo>
                    <a:pt x="1286856" y="2813223"/>
                  </a:lnTo>
                  <a:lnTo>
                    <a:pt x="1536616" y="3003084"/>
                  </a:lnTo>
                  <a:lnTo>
                    <a:pt x="1871597" y="3137528"/>
                  </a:lnTo>
                  <a:lnTo>
                    <a:pt x="2165330" y="3217501"/>
                  </a:lnTo>
                  <a:lnTo>
                    <a:pt x="2291346" y="3243948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84923" y="5677650"/>
              <a:ext cx="2291715" cy="3244215"/>
            </a:xfrm>
            <a:custGeom>
              <a:avLst/>
              <a:gdLst/>
              <a:ahLst/>
              <a:cxnLst/>
              <a:rect l="l" t="t" r="r" b="b"/>
              <a:pathLst>
                <a:path w="2291715" h="3244215">
                  <a:moveTo>
                    <a:pt x="0" y="3243948"/>
                  </a:moveTo>
                  <a:lnTo>
                    <a:pt x="2291402" y="3243948"/>
                  </a:lnTo>
                  <a:lnTo>
                    <a:pt x="2165387" y="3217501"/>
                  </a:lnTo>
                  <a:lnTo>
                    <a:pt x="1871653" y="3137528"/>
                  </a:lnTo>
                  <a:lnTo>
                    <a:pt x="1536672" y="3003084"/>
                  </a:lnTo>
                  <a:lnTo>
                    <a:pt x="1286912" y="2813223"/>
                  </a:lnTo>
                  <a:lnTo>
                    <a:pt x="1266809" y="2775827"/>
                  </a:lnTo>
                  <a:lnTo>
                    <a:pt x="1258212" y="2734923"/>
                  </a:lnTo>
                  <a:lnTo>
                    <a:pt x="1258340" y="2691322"/>
                  </a:lnTo>
                  <a:lnTo>
                    <a:pt x="1264411" y="2645835"/>
                  </a:lnTo>
                  <a:lnTo>
                    <a:pt x="1273641" y="2599271"/>
                  </a:lnTo>
                  <a:lnTo>
                    <a:pt x="1283249" y="2552442"/>
                  </a:lnTo>
                  <a:lnTo>
                    <a:pt x="1290452" y="2506158"/>
                  </a:lnTo>
                  <a:lnTo>
                    <a:pt x="1292467" y="2461228"/>
                  </a:lnTo>
                  <a:lnTo>
                    <a:pt x="1208220" y="0"/>
                  </a:lnTo>
                  <a:lnTo>
                    <a:pt x="1092495" y="0"/>
                  </a:lnTo>
                  <a:lnTo>
                    <a:pt x="1008247" y="2461228"/>
                  </a:lnTo>
                  <a:lnTo>
                    <a:pt x="1010098" y="2506166"/>
                  </a:lnTo>
                  <a:lnTo>
                    <a:pt x="1016857" y="2552482"/>
                  </a:lnTo>
                  <a:lnTo>
                    <a:pt x="1025824" y="2599353"/>
                  </a:lnTo>
                  <a:lnTo>
                    <a:pt x="1034295" y="2645957"/>
                  </a:lnTo>
                  <a:lnTo>
                    <a:pt x="1039568" y="2691469"/>
                  </a:lnTo>
                  <a:lnTo>
                    <a:pt x="1038940" y="2735066"/>
                  </a:lnTo>
                  <a:lnTo>
                    <a:pt x="1029709" y="2775925"/>
                  </a:lnTo>
                  <a:lnTo>
                    <a:pt x="1009173" y="2813223"/>
                  </a:lnTo>
                  <a:lnTo>
                    <a:pt x="757438" y="3002882"/>
                  </a:lnTo>
                  <a:lnTo>
                    <a:pt x="421005" y="3137348"/>
                  </a:lnTo>
                  <a:lnTo>
                    <a:pt x="126377" y="3217433"/>
                  </a:lnTo>
                  <a:lnTo>
                    <a:pt x="56" y="3243948"/>
                  </a:lnTo>
                  <a:close/>
                </a:path>
              </a:pathLst>
            </a:custGeom>
            <a:ln w="12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50355" y="4820410"/>
              <a:ext cx="3160395" cy="882650"/>
            </a:xfrm>
            <a:custGeom>
              <a:avLst/>
              <a:gdLst/>
              <a:ahLst/>
              <a:cxnLst/>
              <a:rect l="l" t="t" r="r" b="b"/>
              <a:pathLst>
                <a:path w="3160394" h="882650">
                  <a:moveTo>
                    <a:pt x="1681464" y="623368"/>
                  </a:moveTo>
                  <a:lnTo>
                    <a:pt x="1478852" y="623368"/>
                  </a:lnTo>
                  <a:lnTo>
                    <a:pt x="1495855" y="611725"/>
                  </a:lnTo>
                  <a:lnTo>
                    <a:pt x="1509088" y="584845"/>
                  </a:lnTo>
                  <a:lnTo>
                    <a:pt x="1528743" y="515949"/>
                  </a:lnTo>
                  <a:lnTo>
                    <a:pt x="1536368" y="466889"/>
                  </a:lnTo>
                  <a:lnTo>
                    <a:pt x="1543550" y="407592"/>
                  </a:lnTo>
                  <a:lnTo>
                    <a:pt x="1550249" y="341686"/>
                  </a:lnTo>
                  <a:lnTo>
                    <a:pt x="1556423" y="272799"/>
                  </a:lnTo>
                  <a:lnTo>
                    <a:pt x="1562032" y="204558"/>
                  </a:lnTo>
                  <a:lnTo>
                    <a:pt x="1567034" y="140590"/>
                  </a:lnTo>
                  <a:lnTo>
                    <a:pt x="1571388" y="84523"/>
                  </a:lnTo>
                  <a:lnTo>
                    <a:pt x="1575055" y="39984"/>
                  </a:lnTo>
                  <a:lnTo>
                    <a:pt x="1577991" y="10600"/>
                  </a:lnTo>
                  <a:lnTo>
                    <a:pt x="1580158" y="0"/>
                  </a:lnTo>
                  <a:lnTo>
                    <a:pt x="1582324" y="10600"/>
                  </a:lnTo>
                  <a:lnTo>
                    <a:pt x="1585261" y="39984"/>
                  </a:lnTo>
                  <a:lnTo>
                    <a:pt x="1588927" y="84523"/>
                  </a:lnTo>
                  <a:lnTo>
                    <a:pt x="1593282" y="140590"/>
                  </a:lnTo>
                  <a:lnTo>
                    <a:pt x="1598284" y="204558"/>
                  </a:lnTo>
                  <a:lnTo>
                    <a:pt x="1603893" y="272800"/>
                  </a:lnTo>
                  <a:lnTo>
                    <a:pt x="1610067" y="341687"/>
                  </a:lnTo>
                  <a:lnTo>
                    <a:pt x="1616766" y="407593"/>
                  </a:lnTo>
                  <a:lnTo>
                    <a:pt x="1623948" y="466889"/>
                  </a:lnTo>
                  <a:lnTo>
                    <a:pt x="1631573" y="515950"/>
                  </a:lnTo>
                  <a:lnTo>
                    <a:pt x="1651229" y="584845"/>
                  </a:lnTo>
                  <a:lnTo>
                    <a:pt x="1664461" y="611725"/>
                  </a:lnTo>
                  <a:lnTo>
                    <a:pt x="1681464" y="623368"/>
                  </a:lnTo>
                  <a:close/>
                </a:path>
                <a:path w="3160394" h="882650">
                  <a:moveTo>
                    <a:pt x="3117409" y="675043"/>
                  </a:moveTo>
                  <a:lnTo>
                    <a:pt x="42907" y="675043"/>
                  </a:lnTo>
                  <a:lnTo>
                    <a:pt x="91339" y="672185"/>
                  </a:lnTo>
                  <a:lnTo>
                    <a:pt x="139527" y="667020"/>
                  </a:lnTo>
                  <a:lnTo>
                    <a:pt x="187497" y="659795"/>
                  </a:lnTo>
                  <a:lnTo>
                    <a:pt x="235273" y="650757"/>
                  </a:lnTo>
                  <a:lnTo>
                    <a:pt x="282878" y="640154"/>
                  </a:lnTo>
                  <a:lnTo>
                    <a:pt x="330339" y="628232"/>
                  </a:lnTo>
                  <a:lnTo>
                    <a:pt x="377678" y="615240"/>
                  </a:lnTo>
                  <a:lnTo>
                    <a:pt x="424920" y="601424"/>
                  </a:lnTo>
                  <a:lnTo>
                    <a:pt x="472089" y="587031"/>
                  </a:lnTo>
                  <a:lnTo>
                    <a:pt x="479088" y="584845"/>
                  </a:lnTo>
                  <a:lnTo>
                    <a:pt x="660526" y="528641"/>
                  </a:lnTo>
                  <a:lnTo>
                    <a:pt x="707696" y="515075"/>
                  </a:lnTo>
                  <a:lnTo>
                    <a:pt x="754940" y="502416"/>
                  </a:lnTo>
                  <a:lnTo>
                    <a:pt x="802281" y="490911"/>
                  </a:lnTo>
                  <a:lnTo>
                    <a:pt x="849743" y="480807"/>
                  </a:lnTo>
                  <a:lnTo>
                    <a:pt x="897352" y="472353"/>
                  </a:lnTo>
                  <a:lnTo>
                    <a:pt x="945131" y="465794"/>
                  </a:lnTo>
                  <a:lnTo>
                    <a:pt x="993104" y="461379"/>
                  </a:lnTo>
                  <a:lnTo>
                    <a:pt x="1041296" y="459354"/>
                  </a:lnTo>
                  <a:lnTo>
                    <a:pt x="1089732" y="459967"/>
                  </a:lnTo>
                  <a:lnTo>
                    <a:pt x="1138435" y="463464"/>
                  </a:lnTo>
                  <a:lnTo>
                    <a:pt x="1187429" y="470094"/>
                  </a:lnTo>
                  <a:lnTo>
                    <a:pt x="1242144" y="481898"/>
                  </a:lnTo>
                  <a:lnTo>
                    <a:pt x="1293778" y="498764"/>
                  </a:lnTo>
                  <a:lnTo>
                    <a:pt x="1342356" y="521306"/>
                  </a:lnTo>
                  <a:lnTo>
                    <a:pt x="1387905" y="550140"/>
                  </a:lnTo>
                  <a:lnTo>
                    <a:pt x="1430451" y="585882"/>
                  </a:lnTo>
                  <a:lnTo>
                    <a:pt x="1455911" y="611355"/>
                  </a:lnTo>
                  <a:lnTo>
                    <a:pt x="1478852" y="623368"/>
                  </a:lnTo>
                  <a:lnTo>
                    <a:pt x="1681464" y="623368"/>
                  </a:lnTo>
                  <a:lnTo>
                    <a:pt x="2869148" y="623368"/>
                  </a:lnTo>
                  <a:lnTo>
                    <a:pt x="2879324" y="626060"/>
                  </a:lnTo>
                  <a:lnTo>
                    <a:pt x="2926830" y="637930"/>
                  </a:lnTo>
                  <a:lnTo>
                    <a:pt x="2974381" y="648939"/>
                  </a:lnTo>
                  <a:lnTo>
                    <a:pt x="3021989" y="658911"/>
                  </a:lnTo>
                  <a:lnTo>
                    <a:pt x="3069661" y="667671"/>
                  </a:lnTo>
                  <a:lnTo>
                    <a:pt x="3117409" y="675043"/>
                  </a:lnTo>
                  <a:close/>
                </a:path>
                <a:path w="3160394" h="882650">
                  <a:moveTo>
                    <a:pt x="2869148" y="623368"/>
                  </a:moveTo>
                  <a:lnTo>
                    <a:pt x="1681464" y="623368"/>
                  </a:lnTo>
                  <a:lnTo>
                    <a:pt x="1704406" y="611355"/>
                  </a:lnTo>
                  <a:lnTo>
                    <a:pt x="1729865" y="585882"/>
                  </a:lnTo>
                  <a:lnTo>
                    <a:pt x="1763712" y="553353"/>
                  </a:lnTo>
                  <a:lnTo>
                    <a:pt x="1800914" y="526813"/>
                  </a:lnTo>
                  <a:lnTo>
                    <a:pt x="1840951" y="505740"/>
                  </a:lnTo>
                  <a:lnTo>
                    <a:pt x="1883306" y="489611"/>
                  </a:lnTo>
                  <a:lnTo>
                    <a:pt x="1927457" y="477903"/>
                  </a:lnTo>
                  <a:lnTo>
                    <a:pt x="1972887" y="470094"/>
                  </a:lnTo>
                  <a:lnTo>
                    <a:pt x="2021316" y="465012"/>
                  </a:lnTo>
                  <a:lnTo>
                    <a:pt x="2069611" y="462401"/>
                  </a:lnTo>
                  <a:lnTo>
                    <a:pt x="2117781" y="462084"/>
                  </a:lnTo>
                  <a:lnTo>
                    <a:pt x="2165837" y="463887"/>
                  </a:lnTo>
                  <a:lnTo>
                    <a:pt x="2213787" y="467635"/>
                  </a:lnTo>
                  <a:lnTo>
                    <a:pt x="2261641" y="473152"/>
                  </a:lnTo>
                  <a:lnTo>
                    <a:pt x="2309409" y="480262"/>
                  </a:lnTo>
                  <a:lnTo>
                    <a:pt x="2357100" y="488790"/>
                  </a:lnTo>
                  <a:lnTo>
                    <a:pt x="2404723" y="498562"/>
                  </a:lnTo>
                  <a:lnTo>
                    <a:pt x="2452288" y="509401"/>
                  </a:lnTo>
                  <a:lnTo>
                    <a:pt x="2499804" y="521132"/>
                  </a:lnTo>
                  <a:lnTo>
                    <a:pt x="2547282" y="533581"/>
                  </a:lnTo>
                  <a:lnTo>
                    <a:pt x="2729329" y="584845"/>
                  </a:lnTo>
                  <a:lnTo>
                    <a:pt x="2736989" y="587035"/>
                  </a:lnTo>
                  <a:lnTo>
                    <a:pt x="2825398" y="611725"/>
                  </a:lnTo>
                  <a:lnTo>
                    <a:pt x="2831855" y="613504"/>
                  </a:lnTo>
                  <a:lnTo>
                    <a:pt x="2869148" y="623368"/>
                  </a:lnTo>
                  <a:close/>
                </a:path>
                <a:path w="3160394" h="882650">
                  <a:moveTo>
                    <a:pt x="3153249" y="675043"/>
                  </a:moveTo>
                  <a:lnTo>
                    <a:pt x="3117409" y="675043"/>
                  </a:lnTo>
                  <a:lnTo>
                    <a:pt x="3125758" y="673932"/>
                  </a:lnTo>
                  <a:lnTo>
                    <a:pt x="3134238" y="671346"/>
                  </a:lnTo>
                  <a:lnTo>
                    <a:pt x="3142405" y="669740"/>
                  </a:lnTo>
                  <a:lnTo>
                    <a:pt x="3149812" y="671570"/>
                  </a:lnTo>
                  <a:lnTo>
                    <a:pt x="3153249" y="675043"/>
                  </a:lnTo>
                  <a:close/>
                </a:path>
                <a:path w="3160394" h="882650">
                  <a:moveTo>
                    <a:pt x="3141711" y="882308"/>
                  </a:moveTo>
                  <a:lnTo>
                    <a:pt x="18606" y="882308"/>
                  </a:lnTo>
                  <a:lnTo>
                    <a:pt x="89" y="701674"/>
                  </a:lnTo>
                  <a:lnTo>
                    <a:pt x="0" y="693314"/>
                  </a:lnTo>
                  <a:lnTo>
                    <a:pt x="1530" y="684794"/>
                  </a:lnTo>
                  <a:lnTo>
                    <a:pt x="4944" y="677188"/>
                  </a:lnTo>
                  <a:lnTo>
                    <a:pt x="10505" y="671570"/>
                  </a:lnTo>
                  <a:lnTo>
                    <a:pt x="17912" y="669740"/>
                  </a:lnTo>
                  <a:lnTo>
                    <a:pt x="26078" y="671346"/>
                  </a:lnTo>
                  <a:lnTo>
                    <a:pt x="34559" y="673932"/>
                  </a:lnTo>
                  <a:lnTo>
                    <a:pt x="42907" y="675043"/>
                  </a:lnTo>
                  <a:lnTo>
                    <a:pt x="3153249" y="675043"/>
                  </a:lnTo>
                  <a:lnTo>
                    <a:pt x="3155372" y="677188"/>
                  </a:lnTo>
                  <a:lnTo>
                    <a:pt x="3158786" y="684794"/>
                  </a:lnTo>
                  <a:lnTo>
                    <a:pt x="3160317" y="693314"/>
                  </a:lnTo>
                  <a:lnTo>
                    <a:pt x="3160227" y="701674"/>
                  </a:lnTo>
                  <a:lnTo>
                    <a:pt x="3141711" y="882308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45706" y="4820410"/>
              <a:ext cx="4170679" cy="2820670"/>
            </a:xfrm>
            <a:custGeom>
              <a:avLst/>
              <a:gdLst/>
              <a:ahLst/>
              <a:cxnLst/>
              <a:rect l="l" t="t" r="r" b="b"/>
              <a:pathLst>
                <a:path w="4170680" h="2820670">
                  <a:moveTo>
                    <a:pt x="3646375" y="882308"/>
                  </a:moveTo>
                  <a:lnTo>
                    <a:pt x="523254" y="882308"/>
                  </a:lnTo>
                  <a:lnTo>
                    <a:pt x="504738" y="701674"/>
                  </a:lnTo>
                  <a:lnTo>
                    <a:pt x="504648" y="693314"/>
                  </a:lnTo>
                  <a:lnTo>
                    <a:pt x="506179" y="684794"/>
                  </a:lnTo>
                  <a:lnTo>
                    <a:pt x="509593" y="677188"/>
                  </a:lnTo>
                  <a:lnTo>
                    <a:pt x="515153" y="671570"/>
                  </a:lnTo>
                  <a:lnTo>
                    <a:pt x="522561" y="669740"/>
                  </a:lnTo>
                  <a:lnTo>
                    <a:pt x="530727" y="671346"/>
                  </a:lnTo>
                  <a:lnTo>
                    <a:pt x="539207" y="673932"/>
                  </a:lnTo>
                  <a:lnTo>
                    <a:pt x="547556" y="675043"/>
                  </a:lnTo>
                  <a:lnTo>
                    <a:pt x="595987" y="672185"/>
                  </a:lnTo>
                  <a:lnTo>
                    <a:pt x="644176" y="667020"/>
                  </a:lnTo>
                  <a:lnTo>
                    <a:pt x="692146" y="659795"/>
                  </a:lnTo>
                  <a:lnTo>
                    <a:pt x="739921" y="650757"/>
                  </a:lnTo>
                  <a:lnTo>
                    <a:pt x="787527" y="640154"/>
                  </a:lnTo>
                  <a:lnTo>
                    <a:pt x="834987" y="628232"/>
                  </a:lnTo>
                  <a:lnTo>
                    <a:pt x="882326" y="615240"/>
                  </a:lnTo>
                  <a:lnTo>
                    <a:pt x="929568" y="601424"/>
                  </a:lnTo>
                  <a:lnTo>
                    <a:pt x="976738" y="587031"/>
                  </a:lnTo>
                  <a:lnTo>
                    <a:pt x="1023859" y="572309"/>
                  </a:lnTo>
                  <a:lnTo>
                    <a:pt x="1070956" y="557506"/>
                  </a:lnTo>
                  <a:lnTo>
                    <a:pt x="1118053" y="542867"/>
                  </a:lnTo>
                  <a:lnTo>
                    <a:pt x="1165174" y="528641"/>
                  </a:lnTo>
                  <a:lnTo>
                    <a:pt x="1212345" y="515075"/>
                  </a:lnTo>
                  <a:lnTo>
                    <a:pt x="1259588" y="502416"/>
                  </a:lnTo>
                  <a:lnTo>
                    <a:pt x="1306929" y="490911"/>
                  </a:lnTo>
                  <a:lnTo>
                    <a:pt x="1354392" y="480807"/>
                  </a:lnTo>
                  <a:lnTo>
                    <a:pt x="1402000" y="472353"/>
                  </a:lnTo>
                  <a:lnTo>
                    <a:pt x="1449779" y="465794"/>
                  </a:lnTo>
                  <a:lnTo>
                    <a:pt x="1497753" y="461379"/>
                  </a:lnTo>
                  <a:lnTo>
                    <a:pt x="1545945" y="459354"/>
                  </a:lnTo>
                  <a:lnTo>
                    <a:pt x="1594380" y="459967"/>
                  </a:lnTo>
                  <a:lnTo>
                    <a:pt x="1643083" y="463464"/>
                  </a:lnTo>
                  <a:lnTo>
                    <a:pt x="1692078" y="470094"/>
                  </a:lnTo>
                  <a:lnTo>
                    <a:pt x="1746793" y="481898"/>
                  </a:lnTo>
                  <a:lnTo>
                    <a:pt x="1798427" y="498764"/>
                  </a:lnTo>
                  <a:lnTo>
                    <a:pt x="1847005" y="521306"/>
                  </a:lnTo>
                  <a:lnTo>
                    <a:pt x="1892554" y="550140"/>
                  </a:lnTo>
                  <a:lnTo>
                    <a:pt x="1935100" y="585882"/>
                  </a:lnTo>
                  <a:lnTo>
                    <a:pt x="1942645" y="593457"/>
                  </a:lnTo>
                  <a:lnTo>
                    <a:pt x="1951000" y="601814"/>
                  </a:lnTo>
                  <a:lnTo>
                    <a:pt x="1957770" y="608573"/>
                  </a:lnTo>
                  <a:lnTo>
                    <a:pt x="1960559" y="611355"/>
                  </a:lnTo>
                  <a:lnTo>
                    <a:pt x="1983501" y="623368"/>
                  </a:lnTo>
                  <a:lnTo>
                    <a:pt x="2000504" y="611725"/>
                  </a:lnTo>
                  <a:lnTo>
                    <a:pt x="2025365" y="551147"/>
                  </a:lnTo>
                  <a:lnTo>
                    <a:pt x="2041016" y="466890"/>
                  </a:lnTo>
                  <a:lnTo>
                    <a:pt x="2048199" y="407593"/>
                  </a:lnTo>
                  <a:lnTo>
                    <a:pt x="2054897" y="341687"/>
                  </a:lnTo>
                  <a:lnTo>
                    <a:pt x="2061072" y="272800"/>
                  </a:lnTo>
                  <a:lnTo>
                    <a:pt x="2066680" y="204558"/>
                  </a:lnTo>
                  <a:lnTo>
                    <a:pt x="2071682" y="140590"/>
                  </a:lnTo>
                  <a:lnTo>
                    <a:pt x="2076037" y="84523"/>
                  </a:lnTo>
                  <a:lnTo>
                    <a:pt x="2079703" y="39984"/>
                  </a:lnTo>
                  <a:lnTo>
                    <a:pt x="2082640" y="10600"/>
                  </a:lnTo>
                  <a:lnTo>
                    <a:pt x="2084806" y="0"/>
                  </a:lnTo>
                  <a:lnTo>
                    <a:pt x="2086973" y="10600"/>
                  </a:lnTo>
                  <a:lnTo>
                    <a:pt x="2089909" y="39984"/>
                  </a:lnTo>
                  <a:lnTo>
                    <a:pt x="2093576" y="84523"/>
                  </a:lnTo>
                  <a:lnTo>
                    <a:pt x="2097930" y="140590"/>
                  </a:lnTo>
                  <a:lnTo>
                    <a:pt x="2102932" y="204557"/>
                  </a:lnTo>
                  <a:lnTo>
                    <a:pt x="2108541" y="272799"/>
                  </a:lnTo>
                  <a:lnTo>
                    <a:pt x="2114715" y="341686"/>
                  </a:lnTo>
                  <a:lnTo>
                    <a:pt x="2121414" y="407592"/>
                  </a:lnTo>
                  <a:lnTo>
                    <a:pt x="2128597" y="466889"/>
                  </a:lnTo>
                  <a:lnTo>
                    <a:pt x="2136222" y="515949"/>
                  </a:lnTo>
                  <a:lnTo>
                    <a:pt x="2155877" y="584845"/>
                  </a:lnTo>
                  <a:lnTo>
                    <a:pt x="2186113" y="623368"/>
                  </a:lnTo>
                  <a:lnTo>
                    <a:pt x="2209055" y="611355"/>
                  </a:lnTo>
                  <a:lnTo>
                    <a:pt x="2211844" y="608573"/>
                  </a:lnTo>
                  <a:lnTo>
                    <a:pt x="2218614" y="601814"/>
                  </a:lnTo>
                  <a:lnTo>
                    <a:pt x="2226969" y="593457"/>
                  </a:lnTo>
                  <a:lnTo>
                    <a:pt x="2234514" y="585882"/>
                  </a:lnTo>
                  <a:lnTo>
                    <a:pt x="2268361" y="553353"/>
                  </a:lnTo>
                  <a:lnTo>
                    <a:pt x="2305562" y="526813"/>
                  </a:lnTo>
                  <a:lnTo>
                    <a:pt x="2345600" y="505740"/>
                  </a:lnTo>
                  <a:lnTo>
                    <a:pt x="2387954" y="489611"/>
                  </a:lnTo>
                  <a:lnTo>
                    <a:pt x="2432106" y="477903"/>
                  </a:lnTo>
                  <a:lnTo>
                    <a:pt x="2477536" y="470094"/>
                  </a:lnTo>
                  <a:lnTo>
                    <a:pt x="2525965" y="465012"/>
                  </a:lnTo>
                  <a:lnTo>
                    <a:pt x="2574260" y="462401"/>
                  </a:lnTo>
                  <a:lnTo>
                    <a:pt x="2622430" y="462084"/>
                  </a:lnTo>
                  <a:lnTo>
                    <a:pt x="2670486" y="463887"/>
                  </a:lnTo>
                  <a:lnTo>
                    <a:pt x="2718436" y="467635"/>
                  </a:lnTo>
                  <a:lnTo>
                    <a:pt x="2766290" y="473152"/>
                  </a:lnTo>
                  <a:lnTo>
                    <a:pt x="2814058" y="480262"/>
                  </a:lnTo>
                  <a:lnTo>
                    <a:pt x="2861749" y="488790"/>
                  </a:lnTo>
                  <a:lnTo>
                    <a:pt x="2909372" y="498562"/>
                  </a:lnTo>
                  <a:lnTo>
                    <a:pt x="2956937" y="509401"/>
                  </a:lnTo>
                  <a:lnTo>
                    <a:pt x="3004453" y="521132"/>
                  </a:lnTo>
                  <a:lnTo>
                    <a:pt x="3051930" y="533581"/>
                  </a:lnTo>
                  <a:lnTo>
                    <a:pt x="3099378" y="546570"/>
                  </a:lnTo>
                  <a:lnTo>
                    <a:pt x="3146806" y="559926"/>
                  </a:lnTo>
                  <a:lnTo>
                    <a:pt x="3194222" y="573473"/>
                  </a:lnTo>
                  <a:lnTo>
                    <a:pt x="3241638" y="587035"/>
                  </a:lnTo>
                  <a:lnTo>
                    <a:pt x="3289062" y="600437"/>
                  </a:lnTo>
                  <a:lnTo>
                    <a:pt x="3336504" y="613504"/>
                  </a:lnTo>
                  <a:lnTo>
                    <a:pt x="3383973" y="626060"/>
                  </a:lnTo>
                  <a:lnTo>
                    <a:pt x="3431478" y="637930"/>
                  </a:lnTo>
                  <a:lnTo>
                    <a:pt x="3479030" y="648939"/>
                  </a:lnTo>
                  <a:lnTo>
                    <a:pt x="3526638" y="658911"/>
                  </a:lnTo>
                  <a:lnTo>
                    <a:pt x="3574310" y="667671"/>
                  </a:lnTo>
                  <a:lnTo>
                    <a:pt x="3622057" y="675043"/>
                  </a:lnTo>
                  <a:lnTo>
                    <a:pt x="3630406" y="673932"/>
                  </a:lnTo>
                  <a:lnTo>
                    <a:pt x="3638887" y="671346"/>
                  </a:lnTo>
                  <a:lnTo>
                    <a:pt x="3647053" y="669740"/>
                  </a:lnTo>
                  <a:lnTo>
                    <a:pt x="3654460" y="671570"/>
                  </a:lnTo>
                  <a:lnTo>
                    <a:pt x="3660021" y="677188"/>
                  </a:lnTo>
                  <a:lnTo>
                    <a:pt x="3663435" y="684794"/>
                  </a:lnTo>
                  <a:lnTo>
                    <a:pt x="3664966" y="693314"/>
                  </a:lnTo>
                  <a:lnTo>
                    <a:pt x="3664876" y="701674"/>
                  </a:lnTo>
                  <a:lnTo>
                    <a:pt x="3646360" y="882308"/>
                  </a:lnTo>
                  <a:close/>
                </a:path>
                <a:path w="4170680" h="2820670">
                  <a:moveTo>
                    <a:pt x="764708" y="768369"/>
                  </a:moveTo>
                  <a:lnTo>
                    <a:pt x="0" y="2758983"/>
                  </a:lnTo>
                </a:path>
                <a:path w="4170680" h="2820670">
                  <a:moveTo>
                    <a:pt x="673980" y="748917"/>
                  </a:moveTo>
                  <a:lnTo>
                    <a:pt x="1393337" y="2758983"/>
                  </a:lnTo>
                </a:path>
                <a:path w="4170680" h="2820670">
                  <a:moveTo>
                    <a:pt x="3450920" y="774853"/>
                  </a:moveTo>
                  <a:lnTo>
                    <a:pt x="4170264" y="2784920"/>
                  </a:lnTo>
                </a:path>
                <a:path w="4170680" h="2820670">
                  <a:moveTo>
                    <a:pt x="3518966" y="829968"/>
                  </a:moveTo>
                  <a:lnTo>
                    <a:pt x="2754258" y="2820582"/>
                  </a:lnTo>
                </a:path>
              </a:pathLst>
            </a:custGeom>
            <a:ln w="129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7133" y="5395293"/>
              <a:ext cx="1371599" cy="13715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259358" y="5754794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81130" y="5395293"/>
            <a:ext cx="1371599" cy="13715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653356" y="5754794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v6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85271" y="7355657"/>
            <a:ext cx="1371599" cy="13715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564062" y="7720814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5532" y="7355657"/>
            <a:ext cx="1371599" cy="13715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727790" y="7715158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v8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027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Alur</a:t>
            </a:r>
            <a:r>
              <a:rPr spc="-95" dirty="0"/>
              <a:t> </a:t>
            </a:r>
            <a:r>
              <a:rPr dirty="0"/>
              <a:t>Penelitian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6811" y="3148341"/>
            <a:ext cx="4609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Perancangan</a:t>
            </a:r>
            <a:r>
              <a:rPr sz="3200" b="1" spc="-7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Penelitian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32832" y="2610497"/>
            <a:ext cx="4654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Implementasi</a:t>
            </a:r>
            <a:r>
              <a:rPr sz="3200" b="1" spc="-7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406A"/>
                </a:solidFill>
                <a:latin typeface="Arial"/>
                <a:cs typeface="Arial"/>
              </a:rPr>
              <a:t>Penelitian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318" y="5662576"/>
            <a:ext cx="1553210" cy="153035"/>
            <a:chOff x="8382318" y="5662576"/>
            <a:chExt cx="1553210" cy="153035"/>
          </a:xfrm>
        </p:grpSpPr>
        <p:sp>
          <p:nvSpPr>
            <p:cNvPr id="6" name="object 6"/>
            <p:cNvSpPr/>
            <p:nvPr/>
          </p:nvSpPr>
          <p:spPr>
            <a:xfrm>
              <a:off x="8382318" y="5738795"/>
              <a:ext cx="1534160" cy="0"/>
            </a:xfrm>
            <a:custGeom>
              <a:avLst/>
              <a:gdLst/>
              <a:ahLst/>
              <a:cxnLst/>
              <a:rect l="l" t="t" r="r" b="b"/>
              <a:pathLst>
                <a:path w="1534159">
                  <a:moveTo>
                    <a:pt x="0" y="0"/>
                  </a:moveTo>
                  <a:lnTo>
                    <a:pt x="1533557" y="0"/>
                  </a:lnTo>
                </a:path>
              </a:pathLst>
            </a:custGeom>
            <a:ln w="38099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39566" y="5681645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309" y="57149"/>
                  </a:lnTo>
                  <a:lnTo>
                    <a:pt x="0" y="114299"/>
                  </a:lnTo>
                </a:path>
              </a:pathLst>
            </a:custGeom>
            <a:ln w="38137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262" y="4683125"/>
            <a:ext cx="62509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Hasil</a:t>
            </a:r>
            <a:r>
              <a:rPr spc="-15" dirty="0"/>
              <a:t> </a:t>
            </a:r>
            <a:r>
              <a:rPr dirty="0"/>
              <a:t>dan</a:t>
            </a:r>
            <a:r>
              <a:rPr spc="-15" dirty="0"/>
              <a:t> </a:t>
            </a:r>
            <a:r>
              <a:rPr spc="-5" dirty="0"/>
              <a:t>Pembahasan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526" y="2214927"/>
            <a:ext cx="11725274" cy="7038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11226"/>
            <a:ext cx="4566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Pengujian</a:t>
            </a:r>
            <a:r>
              <a:rPr spc="-90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6385" y="2119740"/>
            <a:ext cx="3359785" cy="183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500" b="1" spc="-8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 marR="49530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  <a:hlinkClick r:id="rId3"/>
              </a:rPr>
              <a:t>mAP@0.5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dan </a:t>
            </a:r>
            <a:r>
              <a:rPr sz="2500" b="1" spc="-6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mA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P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@0</a:t>
            </a:r>
            <a:r>
              <a:rPr sz="2500" b="1" dirty="0">
                <a:solidFill>
                  <a:srgbClr val="00406A"/>
                </a:solidFill>
                <a:latin typeface="Arial"/>
                <a:cs typeface="Arial"/>
              </a:rPr>
              <a:t>.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5</a:t>
            </a:r>
            <a:r>
              <a:rPr sz="2500" b="1" dirty="0">
                <a:solidFill>
                  <a:srgbClr val="00406A"/>
                </a:solidFill>
                <a:latin typeface="Arial"/>
                <a:cs typeface="Arial"/>
              </a:rPr>
              <a:t>: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0</a:t>
            </a:r>
            <a:r>
              <a:rPr sz="2500" b="1" dirty="0">
                <a:solidFill>
                  <a:srgbClr val="00406A"/>
                </a:solidFill>
                <a:latin typeface="Arial"/>
                <a:cs typeface="Arial"/>
              </a:rPr>
              <a:t>.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9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5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06825"/>
            <a:ext cx="4566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Pengujian</a:t>
            </a:r>
            <a:r>
              <a:rPr spc="-90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6385" y="2119738"/>
            <a:ext cx="4322445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Kompleksitas</a:t>
            </a:r>
            <a:r>
              <a:rPr sz="35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Jumlah</a:t>
            </a:r>
            <a:r>
              <a:rPr sz="2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Parameter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526" y="2748325"/>
            <a:ext cx="11725274" cy="54482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526" y="2214928"/>
            <a:ext cx="11725274" cy="7038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06828"/>
            <a:ext cx="4566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Pengujian</a:t>
            </a:r>
            <a:r>
              <a:rPr spc="-90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6385" y="2119741"/>
            <a:ext cx="3778885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2500" b="1" spc="-3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Pelatihan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5669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Pengujian</a:t>
            </a:r>
            <a:r>
              <a:rPr spc="-90" dirty="0"/>
              <a:t> </a:t>
            </a:r>
            <a:r>
              <a:rPr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4526" y="2214924"/>
            <a:ext cx="11725274" cy="7038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86385" y="2119738"/>
            <a:ext cx="3778885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2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95769" y="2214924"/>
              <a:ext cx="6467474" cy="64674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86" y="3996363"/>
              <a:ext cx="8677273" cy="46862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06825"/>
            <a:ext cx="415480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Evaluasi</a:t>
            </a:r>
            <a:r>
              <a:rPr spc="-55" dirty="0"/>
              <a:t> </a:t>
            </a:r>
            <a:r>
              <a:rPr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34076" y="8595935"/>
            <a:ext cx="30073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cluttered-background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88672" y="8595935"/>
            <a:ext cx="24777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clear-background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6385" y="2119738"/>
            <a:ext cx="3587750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500" b="1" spc="-4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confidence</a:t>
            </a:r>
            <a:r>
              <a:rPr sz="2500" b="1" i="1" spc="-6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level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1"/>
            <a:ext cx="18288000" cy="9601200"/>
            <a:chOff x="0" y="685801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4745" y="3968429"/>
              <a:ext cx="4752974" cy="4752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9462" y="2214927"/>
              <a:ext cx="5772149" cy="65055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06826"/>
            <a:ext cx="415480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Evaluasi</a:t>
            </a:r>
            <a:r>
              <a:rPr spc="-55" dirty="0"/>
              <a:t> </a:t>
            </a:r>
            <a:r>
              <a:rPr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60840" y="8632857"/>
            <a:ext cx="10312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r>
              <a:rPr sz="2500" i="1" spc="-10" dirty="0">
                <a:solidFill>
                  <a:srgbClr val="00406A"/>
                </a:solidFill>
                <a:latin typeface="Arial"/>
                <a:cs typeface="Arial"/>
              </a:rPr>
              <a:t>o</a:t>
            </a: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s</a:t>
            </a:r>
            <a:r>
              <a:rPr sz="2500" i="1" spc="-10" dirty="0">
                <a:solidFill>
                  <a:srgbClr val="00406A"/>
                </a:solidFill>
                <a:latin typeface="Arial"/>
                <a:cs typeface="Arial"/>
              </a:rPr>
              <a:t>a</a:t>
            </a: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i</a:t>
            </a:r>
            <a:r>
              <a:rPr sz="2500" i="1" dirty="0">
                <a:solidFill>
                  <a:srgbClr val="00406A"/>
                </a:solidFill>
                <a:latin typeface="Arial"/>
                <a:cs typeface="Arial"/>
              </a:rPr>
              <a:t>c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772" y="8632857"/>
            <a:ext cx="166623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i="1" spc="-5" dirty="0">
                <a:solidFill>
                  <a:srgbClr val="00406A"/>
                </a:solidFill>
                <a:latin typeface="Arial"/>
                <a:cs typeface="Arial"/>
              </a:rPr>
              <a:t>non-mosaic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6385" y="2119740"/>
            <a:ext cx="3587750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500" b="1" spc="-4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confidence</a:t>
            </a:r>
            <a:r>
              <a:rPr sz="2500" b="1" i="1" spc="-6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level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1482" y="2748325"/>
            <a:ext cx="10496549" cy="65055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15480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Evaluasi</a:t>
            </a:r>
            <a:r>
              <a:rPr spc="-55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6385" y="2119738"/>
            <a:ext cx="8915400" cy="183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Kompleksitas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VS</a:t>
            </a:r>
            <a:r>
              <a:rPr sz="3500" b="1" spc="-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 marR="4644390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jumlah</a:t>
            </a:r>
            <a:r>
              <a:rPr sz="2500" b="1" spc="-3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parameter</a:t>
            </a:r>
            <a:r>
              <a:rPr sz="2500" b="1" spc="-3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VS </a:t>
            </a:r>
            <a:r>
              <a:rPr sz="2500" b="1" spc="-6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pelatihan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262" y="4683126"/>
            <a:ext cx="3614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spc="-5" dirty="0"/>
              <a:t>e</a:t>
            </a:r>
            <a:r>
              <a:rPr dirty="0"/>
              <a:t>nd</a:t>
            </a:r>
            <a:r>
              <a:rPr spc="-5" dirty="0"/>
              <a:t>a</a:t>
            </a:r>
            <a:r>
              <a:rPr dirty="0"/>
              <a:t>hulu</a:t>
            </a:r>
            <a:r>
              <a:rPr spc="-5" dirty="0"/>
              <a:t>a</a:t>
            </a:r>
            <a:r>
              <a:rPr dirty="0"/>
              <a:t>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3053" y="2748328"/>
            <a:ext cx="10572749" cy="6486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11228"/>
            <a:ext cx="415480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Evaluasi</a:t>
            </a:r>
            <a:r>
              <a:rPr spc="-55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86385" y="2119741"/>
            <a:ext cx="7952740" cy="183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VS</a:t>
            </a:r>
            <a:r>
              <a:rPr sz="3500" b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1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  <a:spcBef>
                <a:spcPts val="5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mAP@0.5:0.95</a:t>
            </a:r>
            <a:r>
              <a:rPr sz="2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VS</a:t>
            </a:r>
            <a:endParaRPr sz="2500">
              <a:latin typeface="Arial"/>
              <a:cs typeface="Arial"/>
            </a:endParaRPr>
          </a:p>
          <a:p>
            <a:pPr marL="1104265">
              <a:lnSpc>
                <a:spcPct val="100000"/>
              </a:lnSpc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2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262" y="4683125"/>
            <a:ext cx="61868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Kesimpulan</a:t>
            </a:r>
            <a:r>
              <a:rPr spc="-40" dirty="0"/>
              <a:t> </a:t>
            </a:r>
            <a:r>
              <a:rPr dirty="0"/>
              <a:t>dan</a:t>
            </a:r>
            <a:r>
              <a:rPr spc="-35" dirty="0"/>
              <a:t> </a:t>
            </a:r>
            <a:r>
              <a:rPr spc="-5" dirty="0"/>
              <a:t>Saran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1830" y="2134463"/>
            <a:ext cx="1371599" cy="1371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344054" y="2493966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1536" y="2134463"/>
            <a:ext cx="1371599" cy="13715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80327" y="2499620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3265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Kes</a:t>
            </a:r>
            <a:r>
              <a:rPr dirty="0"/>
              <a:t>i</a:t>
            </a:r>
            <a:r>
              <a:rPr spc="-5" dirty="0"/>
              <a:t>m</a:t>
            </a:r>
            <a:r>
              <a:rPr dirty="0"/>
              <a:t>pul</a:t>
            </a:r>
            <a:r>
              <a:rPr spc="-5" dirty="0"/>
              <a:t>a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2495585"/>
            <a:ext cx="62026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  <a:hlinkClick r:id="rId4"/>
              </a:rPr>
              <a:t>mAP@0.5</a:t>
            </a:r>
            <a:r>
              <a:rPr sz="3500" b="1" spc="-45" dirty="0">
                <a:solidFill>
                  <a:srgbClr val="00406A"/>
                </a:solidFill>
                <a:latin typeface="Arial"/>
                <a:cs typeface="Arial"/>
                <a:hlinkClick r:id="rId4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dan</a:t>
            </a:r>
            <a:r>
              <a:rPr sz="3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mAP@0.5:0.95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000536"/>
            <a:ext cx="5123815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i="1" spc="-5" dirty="0">
                <a:solidFill>
                  <a:srgbClr val="00406A"/>
                </a:solidFill>
                <a:latin typeface="Arial"/>
                <a:cs typeface="Arial"/>
              </a:rPr>
              <a:t>confidence</a:t>
            </a:r>
            <a:r>
              <a:rPr sz="3500" b="1" i="1" spc="-4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i="1" spc="-5" dirty="0">
                <a:solidFill>
                  <a:srgbClr val="00406A"/>
                </a:solidFill>
                <a:latin typeface="Arial"/>
                <a:cs typeface="Arial"/>
              </a:rPr>
              <a:t>level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cluttered-background</a:t>
            </a:r>
            <a:r>
              <a:rPr sz="2500" b="1" i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dan</a:t>
            </a:r>
            <a:r>
              <a:rPr sz="2500" b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mosaic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1536" y="3833534"/>
            <a:ext cx="1371599" cy="13715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80327" y="4198691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01796" y="3833534"/>
            <a:ext cx="1371599" cy="13715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344054" y="4193037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v8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65826" y="2134463"/>
            <a:ext cx="1371599" cy="13715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738051" y="2493966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v6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61685" y="2134463"/>
            <a:ext cx="1371599" cy="13715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133913" y="2493966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v8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5517" y="3833534"/>
            <a:ext cx="1371599" cy="13715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837741" y="4193037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59514" y="3833534"/>
            <a:ext cx="1371599" cy="13715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231740" y="4193037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v6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5890106"/>
            <a:ext cx="43224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Kompleksitas</a:t>
            </a:r>
            <a:r>
              <a:rPr sz="35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Model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1536" y="5536728"/>
            <a:ext cx="1371599" cy="137159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180327" y="5901885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1830" y="5536728"/>
            <a:ext cx="1371599" cy="13715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344054" y="5896231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v6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495483" y="5536728"/>
            <a:ext cx="1371599" cy="137159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837741" y="5896231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v8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59514" y="5536728"/>
            <a:ext cx="1371599" cy="13715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5231740" y="5896231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6000" y="7562942"/>
            <a:ext cx="37788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8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6123" y="7239920"/>
            <a:ext cx="1371599" cy="1371599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204915" y="7605076"/>
            <a:ext cx="15792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7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17615" y="7239920"/>
            <a:ext cx="9068435" cy="2094864"/>
            <a:chOff x="8217615" y="7239920"/>
            <a:chExt cx="9068435" cy="2094864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96418" y="7239920"/>
              <a:ext cx="1371599" cy="13715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20072" y="7239920"/>
              <a:ext cx="1371599" cy="13715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84104" y="7239920"/>
              <a:ext cx="1371599" cy="13715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217615" y="9258300"/>
              <a:ext cx="9049385" cy="0"/>
            </a:xfrm>
            <a:custGeom>
              <a:avLst/>
              <a:gdLst/>
              <a:ahLst/>
              <a:cxnLst/>
              <a:rect l="l" t="t" r="r" b="b"/>
              <a:pathLst>
                <a:path w="9049385">
                  <a:moveTo>
                    <a:pt x="0" y="0"/>
                  </a:moveTo>
                  <a:lnTo>
                    <a:pt x="9048855" y="0"/>
                  </a:lnTo>
                </a:path>
              </a:pathLst>
            </a:custGeom>
            <a:ln w="38099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90257" y="9201150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213" y="57149"/>
                  </a:lnTo>
                  <a:lnTo>
                    <a:pt x="0" y="114299"/>
                  </a:lnTo>
                </a:path>
              </a:pathLst>
            </a:custGeom>
            <a:ln w="38104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926961" y="7599422"/>
            <a:ext cx="7258684" cy="159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100"/>
              </a:spcBef>
              <a:tabLst>
                <a:tab pos="2947670" algn="l"/>
                <a:tab pos="5341620" algn="l"/>
              </a:tabLst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v6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r>
              <a:rPr sz="3100" b="1" dirty="0">
                <a:solidFill>
                  <a:srgbClr val="00406A"/>
                </a:solidFill>
                <a:latin typeface="Arial"/>
                <a:cs typeface="Arial"/>
              </a:rPr>
              <a:t>	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v8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r>
              <a:rPr sz="3100" b="1" dirty="0">
                <a:solidFill>
                  <a:srgbClr val="00406A"/>
                </a:solidFill>
                <a:latin typeface="Arial"/>
                <a:cs typeface="Arial"/>
              </a:rPr>
              <a:t>	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Kinerja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00406A"/>
                </a:solidFill>
                <a:latin typeface="Arial"/>
                <a:cs typeface="Arial"/>
              </a:rPr>
              <a:t>terbaik</a:t>
            </a:r>
            <a:r>
              <a:rPr sz="2500" b="1" spc="-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(better, cheaper,</a:t>
            </a:r>
            <a:r>
              <a:rPr sz="2500" b="1" i="1" spc="-1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2500" b="1" i="1" spc="-5" dirty="0">
                <a:solidFill>
                  <a:srgbClr val="00406A"/>
                </a:solidFill>
                <a:latin typeface="Arial"/>
                <a:cs typeface="Arial"/>
              </a:rPr>
              <a:t>faster)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3618" y="6665045"/>
            <a:ext cx="1371599" cy="1371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95843" y="7024549"/>
            <a:ext cx="19291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YOLO</a:t>
            </a:r>
            <a:r>
              <a:rPr sz="3100" b="1" spc="-10" dirty="0">
                <a:solidFill>
                  <a:srgbClr val="00406A"/>
                </a:solidFill>
                <a:latin typeface="Arial"/>
                <a:cs typeface="Arial"/>
              </a:rPr>
              <a:t>v5</a:t>
            </a:r>
            <a:r>
              <a:rPr sz="3100" b="1" spc="-5" dirty="0">
                <a:solidFill>
                  <a:srgbClr val="00406A"/>
                </a:solidFill>
                <a:latin typeface="Arial"/>
                <a:cs typeface="Arial"/>
              </a:rPr>
              <a:t>m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43269" y="2425132"/>
            <a:ext cx="4420235" cy="6085205"/>
            <a:chOff x="6943269" y="2425132"/>
            <a:chExt cx="4420235" cy="60852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4595" y="7557225"/>
              <a:ext cx="2162174" cy="952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509" y="3859077"/>
              <a:ext cx="1247774" cy="1247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2985" y="4188310"/>
              <a:ext cx="1076324" cy="952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2281" y="4188310"/>
              <a:ext cx="981074" cy="9810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49753" y="5175816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809983" y="392387"/>
                  </a:move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0" y="0"/>
                  </a:ln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3" y="392387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49753" y="5175816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0" y="0"/>
                  </a:move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3" y="392387"/>
                  </a:ln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38" y="5"/>
                  </a:lnTo>
                  <a:close/>
                </a:path>
              </a:pathLst>
            </a:custGeom>
            <a:ln w="12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32639" y="5175816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809984" y="392387"/>
                  </a:move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0" y="0"/>
                  </a:ln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4" y="392387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32639" y="5175816"/>
              <a:ext cx="1592580" cy="392430"/>
            </a:xfrm>
            <a:custGeom>
              <a:avLst/>
              <a:gdLst/>
              <a:ahLst/>
              <a:cxnLst/>
              <a:rect l="l" t="t" r="r" b="b"/>
              <a:pathLst>
                <a:path w="1592579" h="392429">
                  <a:moveTo>
                    <a:pt x="0" y="0"/>
                  </a:moveTo>
                  <a:lnTo>
                    <a:pt x="1592407" y="0"/>
                  </a:lnTo>
                  <a:lnTo>
                    <a:pt x="1556265" y="35688"/>
                  </a:lnTo>
                  <a:lnTo>
                    <a:pt x="1519552" y="71179"/>
                  </a:lnTo>
                  <a:lnTo>
                    <a:pt x="1482147" y="106165"/>
                  </a:lnTo>
                  <a:lnTo>
                    <a:pt x="1443931" y="140336"/>
                  </a:lnTo>
                  <a:lnTo>
                    <a:pt x="1404784" y="173385"/>
                  </a:lnTo>
                  <a:lnTo>
                    <a:pt x="1364587" y="205004"/>
                  </a:lnTo>
                  <a:lnTo>
                    <a:pt x="1323220" y="234884"/>
                  </a:lnTo>
                  <a:lnTo>
                    <a:pt x="1280564" y="262718"/>
                  </a:lnTo>
                  <a:lnTo>
                    <a:pt x="1236498" y="288198"/>
                  </a:lnTo>
                  <a:lnTo>
                    <a:pt x="1190903" y="311015"/>
                  </a:lnTo>
                  <a:lnTo>
                    <a:pt x="1143659" y="330862"/>
                  </a:lnTo>
                  <a:lnTo>
                    <a:pt x="1094647" y="347430"/>
                  </a:lnTo>
                  <a:lnTo>
                    <a:pt x="1048250" y="360110"/>
                  </a:lnTo>
                  <a:lnTo>
                    <a:pt x="1001287" y="370766"/>
                  </a:lnTo>
                  <a:lnTo>
                    <a:pt x="953868" y="379360"/>
                  </a:lnTo>
                  <a:lnTo>
                    <a:pt x="906104" y="385854"/>
                  </a:lnTo>
                  <a:lnTo>
                    <a:pt x="858106" y="390209"/>
                  </a:lnTo>
                  <a:lnTo>
                    <a:pt x="809984" y="392387"/>
                  </a:lnTo>
                  <a:lnTo>
                    <a:pt x="761848" y="392350"/>
                  </a:lnTo>
                  <a:lnTo>
                    <a:pt x="713809" y="390061"/>
                  </a:lnTo>
                  <a:lnTo>
                    <a:pt x="665979" y="385480"/>
                  </a:lnTo>
                  <a:lnTo>
                    <a:pt x="618466" y="378570"/>
                  </a:lnTo>
                  <a:lnTo>
                    <a:pt x="571383" y="369292"/>
                  </a:lnTo>
                  <a:lnTo>
                    <a:pt x="524839" y="357609"/>
                  </a:lnTo>
                  <a:lnTo>
                    <a:pt x="478945" y="343482"/>
                  </a:lnTo>
                  <a:lnTo>
                    <a:pt x="433812" y="326873"/>
                  </a:lnTo>
                  <a:lnTo>
                    <a:pt x="389550" y="307744"/>
                  </a:lnTo>
                  <a:lnTo>
                    <a:pt x="346270" y="286057"/>
                  </a:lnTo>
                  <a:lnTo>
                    <a:pt x="302149" y="261774"/>
                  </a:lnTo>
                  <a:lnTo>
                    <a:pt x="258434" y="236239"/>
                  </a:lnTo>
                  <a:lnTo>
                    <a:pt x="215557" y="209187"/>
                  </a:lnTo>
                  <a:lnTo>
                    <a:pt x="173949" y="180348"/>
                  </a:lnTo>
                  <a:lnTo>
                    <a:pt x="134042" y="149456"/>
                  </a:lnTo>
                  <a:lnTo>
                    <a:pt x="96265" y="116242"/>
                  </a:lnTo>
                  <a:lnTo>
                    <a:pt x="61052" y="80441"/>
                  </a:lnTo>
                  <a:lnTo>
                    <a:pt x="28832" y="41784"/>
                  </a:lnTo>
                  <a:lnTo>
                    <a:pt x="38" y="5"/>
                  </a:lnTo>
                  <a:close/>
                </a:path>
              </a:pathLst>
            </a:custGeom>
            <a:ln w="129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91791" y="3288856"/>
              <a:ext cx="2291715" cy="3244215"/>
            </a:xfrm>
            <a:custGeom>
              <a:avLst/>
              <a:gdLst/>
              <a:ahLst/>
              <a:cxnLst/>
              <a:rect l="l" t="t" r="r" b="b"/>
              <a:pathLst>
                <a:path w="2291715" h="3244215">
                  <a:moveTo>
                    <a:pt x="2291346" y="3243948"/>
                  </a:moveTo>
                  <a:lnTo>
                    <a:pt x="0" y="3243948"/>
                  </a:lnTo>
                  <a:lnTo>
                    <a:pt x="126321" y="3217433"/>
                  </a:lnTo>
                  <a:lnTo>
                    <a:pt x="420949" y="3137348"/>
                  </a:lnTo>
                  <a:lnTo>
                    <a:pt x="757381" y="3002882"/>
                  </a:lnTo>
                  <a:lnTo>
                    <a:pt x="1009116" y="2813223"/>
                  </a:lnTo>
                  <a:lnTo>
                    <a:pt x="1029653" y="2775925"/>
                  </a:lnTo>
                  <a:lnTo>
                    <a:pt x="1038884" y="2735066"/>
                  </a:lnTo>
                  <a:lnTo>
                    <a:pt x="1039512" y="2691469"/>
                  </a:lnTo>
                  <a:lnTo>
                    <a:pt x="1034216" y="2645835"/>
                  </a:lnTo>
                  <a:lnTo>
                    <a:pt x="1025752" y="2599271"/>
                  </a:lnTo>
                  <a:lnTo>
                    <a:pt x="1016795" y="2552442"/>
                  </a:lnTo>
                  <a:lnTo>
                    <a:pt x="1010041" y="2506158"/>
                  </a:lnTo>
                  <a:lnTo>
                    <a:pt x="1008191" y="2461228"/>
                  </a:lnTo>
                  <a:lnTo>
                    <a:pt x="1092439" y="0"/>
                  </a:lnTo>
                  <a:lnTo>
                    <a:pt x="1208164" y="0"/>
                  </a:lnTo>
                  <a:lnTo>
                    <a:pt x="1292411" y="2461228"/>
                  </a:lnTo>
                  <a:lnTo>
                    <a:pt x="1290394" y="2506166"/>
                  </a:lnTo>
                  <a:lnTo>
                    <a:pt x="1283184" y="2552482"/>
                  </a:lnTo>
                  <a:lnTo>
                    <a:pt x="1273568" y="2599353"/>
                  </a:lnTo>
                  <a:lnTo>
                    <a:pt x="1264338" y="2645957"/>
                  </a:lnTo>
                  <a:lnTo>
                    <a:pt x="1258284" y="2691322"/>
                  </a:lnTo>
                  <a:lnTo>
                    <a:pt x="1258186" y="2735066"/>
                  </a:lnTo>
                  <a:lnTo>
                    <a:pt x="1266752" y="2775827"/>
                  </a:lnTo>
                  <a:lnTo>
                    <a:pt x="1286856" y="2813223"/>
                  </a:lnTo>
                  <a:lnTo>
                    <a:pt x="1536616" y="3003084"/>
                  </a:lnTo>
                  <a:lnTo>
                    <a:pt x="1871597" y="3137528"/>
                  </a:lnTo>
                  <a:lnTo>
                    <a:pt x="2165330" y="3217501"/>
                  </a:lnTo>
                  <a:lnTo>
                    <a:pt x="2291346" y="3243948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91735" y="3288856"/>
              <a:ext cx="2291715" cy="3244215"/>
            </a:xfrm>
            <a:custGeom>
              <a:avLst/>
              <a:gdLst/>
              <a:ahLst/>
              <a:cxnLst/>
              <a:rect l="l" t="t" r="r" b="b"/>
              <a:pathLst>
                <a:path w="2291715" h="3244215">
                  <a:moveTo>
                    <a:pt x="0" y="3243948"/>
                  </a:moveTo>
                  <a:lnTo>
                    <a:pt x="2291402" y="3243948"/>
                  </a:lnTo>
                  <a:lnTo>
                    <a:pt x="2165387" y="3217501"/>
                  </a:lnTo>
                  <a:lnTo>
                    <a:pt x="1871653" y="3137528"/>
                  </a:lnTo>
                  <a:lnTo>
                    <a:pt x="1536672" y="3003084"/>
                  </a:lnTo>
                  <a:lnTo>
                    <a:pt x="1286912" y="2813223"/>
                  </a:lnTo>
                  <a:lnTo>
                    <a:pt x="1266809" y="2775827"/>
                  </a:lnTo>
                  <a:lnTo>
                    <a:pt x="1258212" y="2734923"/>
                  </a:lnTo>
                  <a:lnTo>
                    <a:pt x="1258340" y="2691322"/>
                  </a:lnTo>
                  <a:lnTo>
                    <a:pt x="1264411" y="2645835"/>
                  </a:lnTo>
                  <a:lnTo>
                    <a:pt x="1273641" y="2599271"/>
                  </a:lnTo>
                  <a:lnTo>
                    <a:pt x="1283249" y="2552442"/>
                  </a:lnTo>
                  <a:lnTo>
                    <a:pt x="1290452" y="2506158"/>
                  </a:lnTo>
                  <a:lnTo>
                    <a:pt x="1292467" y="2461228"/>
                  </a:lnTo>
                  <a:lnTo>
                    <a:pt x="1208220" y="0"/>
                  </a:lnTo>
                  <a:lnTo>
                    <a:pt x="1092495" y="0"/>
                  </a:lnTo>
                  <a:lnTo>
                    <a:pt x="1008247" y="2461228"/>
                  </a:lnTo>
                  <a:lnTo>
                    <a:pt x="1010098" y="2506166"/>
                  </a:lnTo>
                  <a:lnTo>
                    <a:pt x="1016857" y="2552482"/>
                  </a:lnTo>
                  <a:lnTo>
                    <a:pt x="1025824" y="2599353"/>
                  </a:lnTo>
                  <a:lnTo>
                    <a:pt x="1034295" y="2645957"/>
                  </a:lnTo>
                  <a:lnTo>
                    <a:pt x="1039568" y="2691469"/>
                  </a:lnTo>
                  <a:lnTo>
                    <a:pt x="1038940" y="2735066"/>
                  </a:lnTo>
                  <a:lnTo>
                    <a:pt x="1029709" y="2775925"/>
                  </a:lnTo>
                  <a:lnTo>
                    <a:pt x="1009173" y="2813223"/>
                  </a:lnTo>
                  <a:lnTo>
                    <a:pt x="757438" y="3002882"/>
                  </a:lnTo>
                  <a:lnTo>
                    <a:pt x="421005" y="3137348"/>
                  </a:lnTo>
                  <a:lnTo>
                    <a:pt x="126377" y="3217433"/>
                  </a:lnTo>
                  <a:lnTo>
                    <a:pt x="56" y="3243948"/>
                  </a:lnTo>
                  <a:close/>
                </a:path>
              </a:pathLst>
            </a:custGeom>
            <a:ln w="129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57166" y="2431616"/>
              <a:ext cx="3160395" cy="882650"/>
            </a:xfrm>
            <a:custGeom>
              <a:avLst/>
              <a:gdLst/>
              <a:ahLst/>
              <a:cxnLst/>
              <a:rect l="l" t="t" r="r" b="b"/>
              <a:pathLst>
                <a:path w="3160395" h="882650">
                  <a:moveTo>
                    <a:pt x="1681464" y="623368"/>
                  </a:moveTo>
                  <a:lnTo>
                    <a:pt x="1478852" y="623368"/>
                  </a:lnTo>
                  <a:lnTo>
                    <a:pt x="1495855" y="611725"/>
                  </a:lnTo>
                  <a:lnTo>
                    <a:pt x="1509088" y="584845"/>
                  </a:lnTo>
                  <a:lnTo>
                    <a:pt x="1528743" y="515949"/>
                  </a:lnTo>
                  <a:lnTo>
                    <a:pt x="1536368" y="466889"/>
                  </a:lnTo>
                  <a:lnTo>
                    <a:pt x="1543550" y="407592"/>
                  </a:lnTo>
                  <a:lnTo>
                    <a:pt x="1550249" y="341686"/>
                  </a:lnTo>
                  <a:lnTo>
                    <a:pt x="1556423" y="272799"/>
                  </a:lnTo>
                  <a:lnTo>
                    <a:pt x="1562032" y="204558"/>
                  </a:lnTo>
                  <a:lnTo>
                    <a:pt x="1567034" y="140590"/>
                  </a:lnTo>
                  <a:lnTo>
                    <a:pt x="1571388" y="84523"/>
                  </a:lnTo>
                  <a:lnTo>
                    <a:pt x="1575055" y="39984"/>
                  </a:lnTo>
                  <a:lnTo>
                    <a:pt x="1577991" y="10600"/>
                  </a:lnTo>
                  <a:lnTo>
                    <a:pt x="1580158" y="0"/>
                  </a:lnTo>
                  <a:lnTo>
                    <a:pt x="1582324" y="10600"/>
                  </a:lnTo>
                  <a:lnTo>
                    <a:pt x="1585261" y="39984"/>
                  </a:lnTo>
                  <a:lnTo>
                    <a:pt x="1588927" y="84523"/>
                  </a:lnTo>
                  <a:lnTo>
                    <a:pt x="1593282" y="140590"/>
                  </a:lnTo>
                  <a:lnTo>
                    <a:pt x="1598284" y="204558"/>
                  </a:lnTo>
                  <a:lnTo>
                    <a:pt x="1603893" y="272800"/>
                  </a:lnTo>
                  <a:lnTo>
                    <a:pt x="1610067" y="341687"/>
                  </a:lnTo>
                  <a:lnTo>
                    <a:pt x="1616766" y="407593"/>
                  </a:lnTo>
                  <a:lnTo>
                    <a:pt x="1623948" y="466889"/>
                  </a:lnTo>
                  <a:lnTo>
                    <a:pt x="1631573" y="515950"/>
                  </a:lnTo>
                  <a:lnTo>
                    <a:pt x="1651229" y="584845"/>
                  </a:lnTo>
                  <a:lnTo>
                    <a:pt x="1664461" y="611725"/>
                  </a:lnTo>
                  <a:lnTo>
                    <a:pt x="1681464" y="623368"/>
                  </a:lnTo>
                  <a:close/>
                </a:path>
                <a:path w="3160395" h="882650">
                  <a:moveTo>
                    <a:pt x="3117409" y="675043"/>
                  </a:moveTo>
                  <a:lnTo>
                    <a:pt x="42907" y="675043"/>
                  </a:lnTo>
                  <a:lnTo>
                    <a:pt x="91339" y="672185"/>
                  </a:lnTo>
                  <a:lnTo>
                    <a:pt x="139527" y="667020"/>
                  </a:lnTo>
                  <a:lnTo>
                    <a:pt x="187497" y="659795"/>
                  </a:lnTo>
                  <a:lnTo>
                    <a:pt x="235273" y="650757"/>
                  </a:lnTo>
                  <a:lnTo>
                    <a:pt x="282878" y="640154"/>
                  </a:lnTo>
                  <a:lnTo>
                    <a:pt x="330339" y="628232"/>
                  </a:lnTo>
                  <a:lnTo>
                    <a:pt x="377678" y="615240"/>
                  </a:lnTo>
                  <a:lnTo>
                    <a:pt x="424920" y="601424"/>
                  </a:lnTo>
                  <a:lnTo>
                    <a:pt x="472089" y="587031"/>
                  </a:lnTo>
                  <a:lnTo>
                    <a:pt x="479088" y="584845"/>
                  </a:lnTo>
                  <a:lnTo>
                    <a:pt x="660526" y="528641"/>
                  </a:lnTo>
                  <a:lnTo>
                    <a:pt x="707696" y="515075"/>
                  </a:lnTo>
                  <a:lnTo>
                    <a:pt x="754940" y="502416"/>
                  </a:lnTo>
                  <a:lnTo>
                    <a:pt x="802281" y="490911"/>
                  </a:lnTo>
                  <a:lnTo>
                    <a:pt x="849743" y="480807"/>
                  </a:lnTo>
                  <a:lnTo>
                    <a:pt x="897352" y="472353"/>
                  </a:lnTo>
                  <a:lnTo>
                    <a:pt x="945131" y="465794"/>
                  </a:lnTo>
                  <a:lnTo>
                    <a:pt x="993104" y="461379"/>
                  </a:lnTo>
                  <a:lnTo>
                    <a:pt x="1041296" y="459354"/>
                  </a:lnTo>
                  <a:lnTo>
                    <a:pt x="1089732" y="459967"/>
                  </a:lnTo>
                  <a:lnTo>
                    <a:pt x="1138435" y="463464"/>
                  </a:lnTo>
                  <a:lnTo>
                    <a:pt x="1187429" y="470094"/>
                  </a:lnTo>
                  <a:lnTo>
                    <a:pt x="1242144" y="481898"/>
                  </a:lnTo>
                  <a:lnTo>
                    <a:pt x="1293778" y="498764"/>
                  </a:lnTo>
                  <a:lnTo>
                    <a:pt x="1342356" y="521306"/>
                  </a:lnTo>
                  <a:lnTo>
                    <a:pt x="1387905" y="550140"/>
                  </a:lnTo>
                  <a:lnTo>
                    <a:pt x="1430451" y="585882"/>
                  </a:lnTo>
                  <a:lnTo>
                    <a:pt x="1455911" y="611355"/>
                  </a:lnTo>
                  <a:lnTo>
                    <a:pt x="1478852" y="623368"/>
                  </a:lnTo>
                  <a:lnTo>
                    <a:pt x="1681464" y="623368"/>
                  </a:lnTo>
                  <a:lnTo>
                    <a:pt x="2869148" y="623368"/>
                  </a:lnTo>
                  <a:lnTo>
                    <a:pt x="2879324" y="626060"/>
                  </a:lnTo>
                  <a:lnTo>
                    <a:pt x="2926830" y="637930"/>
                  </a:lnTo>
                  <a:lnTo>
                    <a:pt x="2974381" y="648939"/>
                  </a:lnTo>
                  <a:lnTo>
                    <a:pt x="3021989" y="658911"/>
                  </a:lnTo>
                  <a:lnTo>
                    <a:pt x="3069661" y="667671"/>
                  </a:lnTo>
                  <a:lnTo>
                    <a:pt x="3117409" y="675043"/>
                  </a:lnTo>
                  <a:close/>
                </a:path>
                <a:path w="3160395" h="882650">
                  <a:moveTo>
                    <a:pt x="2869148" y="623368"/>
                  </a:moveTo>
                  <a:lnTo>
                    <a:pt x="1681464" y="623368"/>
                  </a:lnTo>
                  <a:lnTo>
                    <a:pt x="1704406" y="611355"/>
                  </a:lnTo>
                  <a:lnTo>
                    <a:pt x="1729865" y="585882"/>
                  </a:lnTo>
                  <a:lnTo>
                    <a:pt x="1763712" y="553353"/>
                  </a:lnTo>
                  <a:lnTo>
                    <a:pt x="1800914" y="526813"/>
                  </a:lnTo>
                  <a:lnTo>
                    <a:pt x="1840951" y="505740"/>
                  </a:lnTo>
                  <a:lnTo>
                    <a:pt x="1883306" y="489611"/>
                  </a:lnTo>
                  <a:lnTo>
                    <a:pt x="1927457" y="477903"/>
                  </a:lnTo>
                  <a:lnTo>
                    <a:pt x="1972887" y="470094"/>
                  </a:lnTo>
                  <a:lnTo>
                    <a:pt x="2021316" y="465012"/>
                  </a:lnTo>
                  <a:lnTo>
                    <a:pt x="2069611" y="462401"/>
                  </a:lnTo>
                  <a:lnTo>
                    <a:pt x="2117781" y="462084"/>
                  </a:lnTo>
                  <a:lnTo>
                    <a:pt x="2165837" y="463887"/>
                  </a:lnTo>
                  <a:lnTo>
                    <a:pt x="2213787" y="467635"/>
                  </a:lnTo>
                  <a:lnTo>
                    <a:pt x="2261641" y="473152"/>
                  </a:lnTo>
                  <a:lnTo>
                    <a:pt x="2309409" y="480262"/>
                  </a:lnTo>
                  <a:lnTo>
                    <a:pt x="2357100" y="488790"/>
                  </a:lnTo>
                  <a:lnTo>
                    <a:pt x="2404723" y="498562"/>
                  </a:lnTo>
                  <a:lnTo>
                    <a:pt x="2452288" y="509401"/>
                  </a:lnTo>
                  <a:lnTo>
                    <a:pt x="2499804" y="521132"/>
                  </a:lnTo>
                  <a:lnTo>
                    <a:pt x="2547282" y="533581"/>
                  </a:lnTo>
                  <a:lnTo>
                    <a:pt x="2729329" y="584845"/>
                  </a:lnTo>
                  <a:lnTo>
                    <a:pt x="2736989" y="587035"/>
                  </a:lnTo>
                  <a:lnTo>
                    <a:pt x="2825398" y="611725"/>
                  </a:lnTo>
                  <a:lnTo>
                    <a:pt x="2831855" y="613504"/>
                  </a:lnTo>
                  <a:lnTo>
                    <a:pt x="2869148" y="623368"/>
                  </a:lnTo>
                  <a:close/>
                </a:path>
                <a:path w="3160395" h="882650">
                  <a:moveTo>
                    <a:pt x="3153249" y="675043"/>
                  </a:moveTo>
                  <a:lnTo>
                    <a:pt x="3117409" y="675043"/>
                  </a:lnTo>
                  <a:lnTo>
                    <a:pt x="3125758" y="673932"/>
                  </a:lnTo>
                  <a:lnTo>
                    <a:pt x="3134238" y="671346"/>
                  </a:lnTo>
                  <a:lnTo>
                    <a:pt x="3142405" y="669740"/>
                  </a:lnTo>
                  <a:lnTo>
                    <a:pt x="3149812" y="671570"/>
                  </a:lnTo>
                  <a:lnTo>
                    <a:pt x="3153249" y="675043"/>
                  </a:lnTo>
                  <a:close/>
                </a:path>
                <a:path w="3160395" h="882650">
                  <a:moveTo>
                    <a:pt x="3141711" y="882308"/>
                  </a:moveTo>
                  <a:lnTo>
                    <a:pt x="18606" y="882308"/>
                  </a:lnTo>
                  <a:lnTo>
                    <a:pt x="89" y="701674"/>
                  </a:lnTo>
                  <a:lnTo>
                    <a:pt x="0" y="693314"/>
                  </a:lnTo>
                  <a:lnTo>
                    <a:pt x="1530" y="684794"/>
                  </a:lnTo>
                  <a:lnTo>
                    <a:pt x="4944" y="677188"/>
                  </a:lnTo>
                  <a:lnTo>
                    <a:pt x="10505" y="671570"/>
                  </a:lnTo>
                  <a:lnTo>
                    <a:pt x="17912" y="669740"/>
                  </a:lnTo>
                  <a:lnTo>
                    <a:pt x="26078" y="671346"/>
                  </a:lnTo>
                  <a:lnTo>
                    <a:pt x="34559" y="673932"/>
                  </a:lnTo>
                  <a:lnTo>
                    <a:pt x="42907" y="675043"/>
                  </a:lnTo>
                  <a:lnTo>
                    <a:pt x="3153249" y="675043"/>
                  </a:lnTo>
                  <a:lnTo>
                    <a:pt x="3155372" y="677188"/>
                  </a:lnTo>
                  <a:lnTo>
                    <a:pt x="3158786" y="684794"/>
                  </a:lnTo>
                  <a:lnTo>
                    <a:pt x="3160317" y="693314"/>
                  </a:lnTo>
                  <a:lnTo>
                    <a:pt x="3160227" y="701674"/>
                  </a:lnTo>
                  <a:lnTo>
                    <a:pt x="3141711" y="882308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052518" y="2431616"/>
              <a:ext cx="4170679" cy="2820670"/>
            </a:xfrm>
            <a:custGeom>
              <a:avLst/>
              <a:gdLst/>
              <a:ahLst/>
              <a:cxnLst/>
              <a:rect l="l" t="t" r="r" b="b"/>
              <a:pathLst>
                <a:path w="4170679" h="2820670">
                  <a:moveTo>
                    <a:pt x="3646375" y="882308"/>
                  </a:moveTo>
                  <a:lnTo>
                    <a:pt x="523254" y="882308"/>
                  </a:lnTo>
                  <a:lnTo>
                    <a:pt x="504738" y="701674"/>
                  </a:lnTo>
                  <a:lnTo>
                    <a:pt x="504648" y="693314"/>
                  </a:lnTo>
                  <a:lnTo>
                    <a:pt x="506179" y="684794"/>
                  </a:lnTo>
                  <a:lnTo>
                    <a:pt x="509593" y="677188"/>
                  </a:lnTo>
                  <a:lnTo>
                    <a:pt x="515153" y="671570"/>
                  </a:lnTo>
                  <a:lnTo>
                    <a:pt x="522561" y="669740"/>
                  </a:lnTo>
                  <a:lnTo>
                    <a:pt x="530727" y="671346"/>
                  </a:lnTo>
                  <a:lnTo>
                    <a:pt x="539207" y="673932"/>
                  </a:lnTo>
                  <a:lnTo>
                    <a:pt x="547556" y="675043"/>
                  </a:lnTo>
                  <a:lnTo>
                    <a:pt x="595987" y="672185"/>
                  </a:lnTo>
                  <a:lnTo>
                    <a:pt x="644176" y="667020"/>
                  </a:lnTo>
                  <a:lnTo>
                    <a:pt x="692146" y="659795"/>
                  </a:lnTo>
                  <a:lnTo>
                    <a:pt x="739921" y="650757"/>
                  </a:lnTo>
                  <a:lnTo>
                    <a:pt x="787527" y="640154"/>
                  </a:lnTo>
                  <a:lnTo>
                    <a:pt x="834987" y="628232"/>
                  </a:lnTo>
                  <a:lnTo>
                    <a:pt x="882326" y="615240"/>
                  </a:lnTo>
                  <a:lnTo>
                    <a:pt x="929568" y="601424"/>
                  </a:lnTo>
                  <a:lnTo>
                    <a:pt x="976738" y="587031"/>
                  </a:lnTo>
                  <a:lnTo>
                    <a:pt x="1023859" y="572309"/>
                  </a:lnTo>
                  <a:lnTo>
                    <a:pt x="1070956" y="557506"/>
                  </a:lnTo>
                  <a:lnTo>
                    <a:pt x="1118053" y="542867"/>
                  </a:lnTo>
                  <a:lnTo>
                    <a:pt x="1165174" y="528641"/>
                  </a:lnTo>
                  <a:lnTo>
                    <a:pt x="1212345" y="515075"/>
                  </a:lnTo>
                  <a:lnTo>
                    <a:pt x="1259588" y="502416"/>
                  </a:lnTo>
                  <a:lnTo>
                    <a:pt x="1306929" y="490911"/>
                  </a:lnTo>
                  <a:lnTo>
                    <a:pt x="1354392" y="480807"/>
                  </a:lnTo>
                  <a:lnTo>
                    <a:pt x="1402000" y="472353"/>
                  </a:lnTo>
                  <a:lnTo>
                    <a:pt x="1449779" y="465794"/>
                  </a:lnTo>
                  <a:lnTo>
                    <a:pt x="1497753" y="461379"/>
                  </a:lnTo>
                  <a:lnTo>
                    <a:pt x="1545945" y="459354"/>
                  </a:lnTo>
                  <a:lnTo>
                    <a:pt x="1594380" y="459967"/>
                  </a:lnTo>
                  <a:lnTo>
                    <a:pt x="1643083" y="463464"/>
                  </a:lnTo>
                  <a:lnTo>
                    <a:pt x="1692078" y="470094"/>
                  </a:lnTo>
                  <a:lnTo>
                    <a:pt x="1746793" y="481898"/>
                  </a:lnTo>
                  <a:lnTo>
                    <a:pt x="1798427" y="498764"/>
                  </a:lnTo>
                  <a:lnTo>
                    <a:pt x="1847005" y="521306"/>
                  </a:lnTo>
                  <a:lnTo>
                    <a:pt x="1892554" y="550140"/>
                  </a:lnTo>
                  <a:lnTo>
                    <a:pt x="1935100" y="585882"/>
                  </a:lnTo>
                  <a:lnTo>
                    <a:pt x="1942645" y="593457"/>
                  </a:lnTo>
                  <a:lnTo>
                    <a:pt x="1951000" y="601814"/>
                  </a:lnTo>
                  <a:lnTo>
                    <a:pt x="1957770" y="608573"/>
                  </a:lnTo>
                  <a:lnTo>
                    <a:pt x="1960559" y="611355"/>
                  </a:lnTo>
                  <a:lnTo>
                    <a:pt x="1983501" y="623368"/>
                  </a:lnTo>
                  <a:lnTo>
                    <a:pt x="2000504" y="611725"/>
                  </a:lnTo>
                  <a:lnTo>
                    <a:pt x="2025365" y="551147"/>
                  </a:lnTo>
                  <a:lnTo>
                    <a:pt x="2041016" y="466890"/>
                  </a:lnTo>
                  <a:lnTo>
                    <a:pt x="2048199" y="407593"/>
                  </a:lnTo>
                  <a:lnTo>
                    <a:pt x="2054897" y="341687"/>
                  </a:lnTo>
                  <a:lnTo>
                    <a:pt x="2061072" y="272800"/>
                  </a:lnTo>
                  <a:lnTo>
                    <a:pt x="2066680" y="204558"/>
                  </a:lnTo>
                  <a:lnTo>
                    <a:pt x="2071682" y="140590"/>
                  </a:lnTo>
                  <a:lnTo>
                    <a:pt x="2076037" y="84523"/>
                  </a:lnTo>
                  <a:lnTo>
                    <a:pt x="2079703" y="39984"/>
                  </a:lnTo>
                  <a:lnTo>
                    <a:pt x="2082640" y="10600"/>
                  </a:lnTo>
                  <a:lnTo>
                    <a:pt x="2084806" y="0"/>
                  </a:lnTo>
                  <a:lnTo>
                    <a:pt x="2086973" y="10600"/>
                  </a:lnTo>
                  <a:lnTo>
                    <a:pt x="2089909" y="39984"/>
                  </a:lnTo>
                  <a:lnTo>
                    <a:pt x="2093576" y="84523"/>
                  </a:lnTo>
                  <a:lnTo>
                    <a:pt x="2097930" y="140590"/>
                  </a:lnTo>
                  <a:lnTo>
                    <a:pt x="2102932" y="204557"/>
                  </a:lnTo>
                  <a:lnTo>
                    <a:pt x="2108541" y="272799"/>
                  </a:lnTo>
                  <a:lnTo>
                    <a:pt x="2114715" y="341686"/>
                  </a:lnTo>
                  <a:lnTo>
                    <a:pt x="2121414" y="407592"/>
                  </a:lnTo>
                  <a:lnTo>
                    <a:pt x="2128597" y="466889"/>
                  </a:lnTo>
                  <a:lnTo>
                    <a:pt x="2136222" y="515949"/>
                  </a:lnTo>
                  <a:lnTo>
                    <a:pt x="2155877" y="584845"/>
                  </a:lnTo>
                  <a:lnTo>
                    <a:pt x="2186113" y="623368"/>
                  </a:lnTo>
                  <a:lnTo>
                    <a:pt x="2209055" y="611355"/>
                  </a:lnTo>
                  <a:lnTo>
                    <a:pt x="2211844" y="608573"/>
                  </a:lnTo>
                  <a:lnTo>
                    <a:pt x="2218614" y="601814"/>
                  </a:lnTo>
                  <a:lnTo>
                    <a:pt x="2226969" y="593457"/>
                  </a:lnTo>
                  <a:lnTo>
                    <a:pt x="2234514" y="585882"/>
                  </a:lnTo>
                  <a:lnTo>
                    <a:pt x="2268361" y="553353"/>
                  </a:lnTo>
                  <a:lnTo>
                    <a:pt x="2305562" y="526813"/>
                  </a:lnTo>
                  <a:lnTo>
                    <a:pt x="2345600" y="505740"/>
                  </a:lnTo>
                  <a:lnTo>
                    <a:pt x="2387954" y="489611"/>
                  </a:lnTo>
                  <a:lnTo>
                    <a:pt x="2432106" y="477903"/>
                  </a:lnTo>
                  <a:lnTo>
                    <a:pt x="2477536" y="470094"/>
                  </a:lnTo>
                  <a:lnTo>
                    <a:pt x="2525965" y="465012"/>
                  </a:lnTo>
                  <a:lnTo>
                    <a:pt x="2574260" y="462401"/>
                  </a:lnTo>
                  <a:lnTo>
                    <a:pt x="2622430" y="462084"/>
                  </a:lnTo>
                  <a:lnTo>
                    <a:pt x="2670486" y="463887"/>
                  </a:lnTo>
                  <a:lnTo>
                    <a:pt x="2718436" y="467635"/>
                  </a:lnTo>
                  <a:lnTo>
                    <a:pt x="2766290" y="473152"/>
                  </a:lnTo>
                  <a:lnTo>
                    <a:pt x="2814058" y="480262"/>
                  </a:lnTo>
                  <a:lnTo>
                    <a:pt x="2861749" y="488790"/>
                  </a:lnTo>
                  <a:lnTo>
                    <a:pt x="2909372" y="498562"/>
                  </a:lnTo>
                  <a:lnTo>
                    <a:pt x="2956937" y="509401"/>
                  </a:lnTo>
                  <a:lnTo>
                    <a:pt x="3004453" y="521132"/>
                  </a:lnTo>
                  <a:lnTo>
                    <a:pt x="3051930" y="533581"/>
                  </a:lnTo>
                  <a:lnTo>
                    <a:pt x="3099378" y="546570"/>
                  </a:lnTo>
                  <a:lnTo>
                    <a:pt x="3146806" y="559926"/>
                  </a:lnTo>
                  <a:lnTo>
                    <a:pt x="3194222" y="573473"/>
                  </a:lnTo>
                  <a:lnTo>
                    <a:pt x="3241638" y="587035"/>
                  </a:lnTo>
                  <a:lnTo>
                    <a:pt x="3289062" y="600437"/>
                  </a:lnTo>
                  <a:lnTo>
                    <a:pt x="3336504" y="613504"/>
                  </a:lnTo>
                  <a:lnTo>
                    <a:pt x="3383973" y="626060"/>
                  </a:lnTo>
                  <a:lnTo>
                    <a:pt x="3431478" y="637930"/>
                  </a:lnTo>
                  <a:lnTo>
                    <a:pt x="3479030" y="648939"/>
                  </a:lnTo>
                  <a:lnTo>
                    <a:pt x="3526638" y="658911"/>
                  </a:lnTo>
                  <a:lnTo>
                    <a:pt x="3574310" y="667671"/>
                  </a:lnTo>
                  <a:lnTo>
                    <a:pt x="3622057" y="675043"/>
                  </a:lnTo>
                  <a:lnTo>
                    <a:pt x="3630406" y="673932"/>
                  </a:lnTo>
                  <a:lnTo>
                    <a:pt x="3638887" y="671346"/>
                  </a:lnTo>
                  <a:lnTo>
                    <a:pt x="3647053" y="669740"/>
                  </a:lnTo>
                  <a:lnTo>
                    <a:pt x="3654460" y="671570"/>
                  </a:lnTo>
                  <a:lnTo>
                    <a:pt x="3660021" y="677188"/>
                  </a:lnTo>
                  <a:lnTo>
                    <a:pt x="3663435" y="684794"/>
                  </a:lnTo>
                  <a:lnTo>
                    <a:pt x="3664966" y="693314"/>
                  </a:lnTo>
                  <a:lnTo>
                    <a:pt x="3664876" y="701674"/>
                  </a:lnTo>
                  <a:lnTo>
                    <a:pt x="3646360" y="882308"/>
                  </a:lnTo>
                  <a:close/>
                </a:path>
                <a:path w="4170679" h="2820670">
                  <a:moveTo>
                    <a:pt x="764708" y="768369"/>
                  </a:moveTo>
                  <a:lnTo>
                    <a:pt x="0" y="2758983"/>
                  </a:lnTo>
                </a:path>
                <a:path w="4170679" h="2820670">
                  <a:moveTo>
                    <a:pt x="673980" y="748917"/>
                  </a:moveTo>
                  <a:lnTo>
                    <a:pt x="1393337" y="2758983"/>
                  </a:lnTo>
                </a:path>
                <a:path w="4170679" h="2820670">
                  <a:moveTo>
                    <a:pt x="3450920" y="774853"/>
                  </a:moveTo>
                  <a:lnTo>
                    <a:pt x="4170264" y="2784920"/>
                  </a:lnTo>
                </a:path>
                <a:path w="4170679" h="2820670">
                  <a:moveTo>
                    <a:pt x="3518966" y="829968"/>
                  </a:moveTo>
                  <a:lnTo>
                    <a:pt x="2754258" y="2820582"/>
                  </a:lnTo>
                </a:path>
              </a:pathLst>
            </a:custGeom>
            <a:ln w="129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03920" y="911226"/>
            <a:ext cx="3265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Kes</a:t>
            </a:r>
            <a:r>
              <a:rPr dirty="0"/>
              <a:t>i</a:t>
            </a:r>
            <a:r>
              <a:rPr spc="-5" dirty="0"/>
              <a:t>m</a:t>
            </a:r>
            <a:r>
              <a:rPr dirty="0"/>
              <a:t>pul</a:t>
            </a:r>
            <a:r>
              <a:rPr spc="-5" dirty="0"/>
              <a:t>a</a:t>
            </a:r>
            <a:r>
              <a:rPr dirty="0"/>
              <a:t>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613181" y="7093537"/>
            <a:ext cx="48171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Akurasi</a:t>
            </a:r>
            <a:r>
              <a:rPr sz="3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r>
              <a:rPr sz="3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Tinggi</a:t>
            </a:r>
            <a:endParaRPr sz="3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58642" y="6826837"/>
            <a:ext cx="55321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Kompleksitas Rendah </a:t>
            </a:r>
            <a:r>
              <a:rPr sz="3500" b="1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Waktu</a:t>
            </a:r>
            <a:r>
              <a:rPr sz="3500" b="1" spc="-4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Komputasi</a:t>
            </a:r>
            <a:r>
              <a:rPr sz="3500" b="1" spc="-4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Rendah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3417" y="2918662"/>
              <a:ext cx="1333499" cy="12668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9289" y="2918662"/>
              <a:ext cx="13334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0282" y="911225"/>
            <a:ext cx="161417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spc="-5" dirty="0"/>
              <a:t>ara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94269" y="3192066"/>
            <a:ext cx="20510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P</a:t>
            </a:r>
            <a:r>
              <a:rPr sz="3500" b="1" spc="-10" dirty="0">
                <a:solidFill>
                  <a:srgbClr val="00406A"/>
                </a:solidFill>
                <a:latin typeface="Arial"/>
                <a:cs typeface="Arial"/>
              </a:rPr>
              <a:t>er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t</a:t>
            </a:r>
            <a:r>
              <a:rPr sz="3500" b="1" spc="-10" dirty="0">
                <a:solidFill>
                  <a:srgbClr val="00406A"/>
                </a:solidFill>
                <a:latin typeface="Arial"/>
                <a:cs typeface="Arial"/>
              </a:rPr>
              <a:t>a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ni</a:t>
            </a:r>
            <a:r>
              <a:rPr sz="3500" b="1" spc="-10" dirty="0">
                <a:solidFill>
                  <a:srgbClr val="00406A"/>
                </a:solidFill>
                <a:latin typeface="Arial"/>
                <a:cs typeface="Arial"/>
              </a:rPr>
              <a:t>a</a:t>
            </a:r>
            <a:r>
              <a:rPr sz="3500" b="1" dirty="0">
                <a:solidFill>
                  <a:srgbClr val="00406A"/>
                </a:solidFill>
                <a:latin typeface="Arial"/>
                <a:cs typeface="Arial"/>
              </a:rPr>
              <a:t>n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63467" y="4958512"/>
            <a:ext cx="7681595" cy="2228850"/>
            <a:chOff x="3163467" y="4958512"/>
            <a:chExt cx="7681595" cy="222885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3467" y="5081742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3467" y="5615142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9340" y="4958512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9340" y="5491912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9340" y="6025312"/>
              <a:ext cx="95250" cy="952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9340" y="6558712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9340" y="7092112"/>
              <a:ext cx="95250" cy="952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398417" y="4745192"/>
            <a:ext cx="385826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jenis tanaman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penyakit, gulma, hama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50508" y="3068836"/>
            <a:ext cx="21247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Teknologi</a:t>
            </a:r>
            <a:endParaRPr sz="3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84289" y="4621962"/>
            <a:ext cx="2714625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hype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pa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a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m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e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t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e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 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augmentasi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jumlah data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optimisasi 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model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5262" y="4683127"/>
            <a:ext cx="361442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Terima</a:t>
            </a:r>
            <a:r>
              <a:rPr spc="-45" dirty="0"/>
              <a:t> </a:t>
            </a:r>
            <a:r>
              <a:rPr spc="-5" dirty="0"/>
              <a:t>Kasih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746" y="3063620"/>
              <a:ext cx="11172824" cy="5276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63078" y="3373427"/>
              <a:ext cx="1039549" cy="57908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59299" y="2984245"/>
            <a:ext cx="1995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Karbohidrat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2177" y="6532647"/>
            <a:ext cx="491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A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i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1850" y="8467949"/>
            <a:ext cx="123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Protein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01499" y="2527045"/>
            <a:ext cx="1296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Vitamin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79617" y="4606925"/>
            <a:ext cx="1274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M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ine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al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60592" y="3666985"/>
            <a:ext cx="12861290" cy="4845050"/>
            <a:chOff x="2560592" y="3666985"/>
            <a:chExt cx="12861290" cy="48450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2330" y="5415498"/>
              <a:ext cx="1039548" cy="5790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8829" y="7655168"/>
              <a:ext cx="947028" cy="856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829" y="3666985"/>
              <a:ext cx="996106" cy="2857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0592" y="7376311"/>
              <a:ext cx="996106" cy="28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8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33222" y="3608266"/>
            <a:ext cx="11636375" cy="4828540"/>
            <a:chOff x="1633222" y="3608266"/>
            <a:chExt cx="11636375" cy="4828540"/>
          </a:xfrm>
        </p:grpSpPr>
        <p:sp>
          <p:nvSpPr>
            <p:cNvPr id="4" name="object 4"/>
            <p:cNvSpPr/>
            <p:nvPr/>
          </p:nvSpPr>
          <p:spPr>
            <a:xfrm>
              <a:off x="1633220" y="3608272"/>
              <a:ext cx="11636375" cy="3623310"/>
            </a:xfrm>
            <a:custGeom>
              <a:avLst/>
              <a:gdLst/>
              <a:ahLst/>
              <a:cxnLst/>
              <a:rect l="l" t="t" r="r" b="b"/>
              <a:pathLst>
                <a:path w="11636375" h="3623309">
                  <a:moveTo>
                    <a:pt x="11636121" y="3615842"/>
                  </a:moveTo>
                  <a:lnTo>
                    <a:pt x="0" y="3615842"/>
                  </a:lnTo>
                  <a:lnTo>
                    <a:pt x="0" y="3623157"/>
                  </a:lnTo>
                  <a:lnTo>
                    <a:pt x="11636121" y="3623157"/>
                  </a:lnTo>
                  <a:lnTo>
                    <a:pt x="11636121" y="3615842"/>
                  </a:lnTo>
                  <a:close/>
                </a:path>
                <a:path w="11636375" h="3623309">
                  <a:moveTo>
                    <a:pt x="11636121" y="2410561"/>
                  </a:moveTo>
                  <a:lnTo>
                    <a:pt x="0" y="2410561"/>
                  </a:lnTo>
                  <a:lnTo>
                    <a:pt x="0" y="2417876"/>
                  </a:lnTo>
                  <a:lnTo>
                    <a:pt x="11636121" y="2417876"/>
                  </a:lnTo>
                  <a:lnTo>
                    <a:pt x="11636121" y="2410561"/>
                  </a:lnTo>
                  <a:close/>
                </a:path>
                <a:path w="11636375" h="3623309">
                  <a:moveTo>
                    <a:pt x="11636121" y="1205280"/>
                  </a:moveTo>
                  <a:lnTo>
                    <a:pt x="0" y="1205280"/>
                  </a:lnTo>
                  <a:lnTo>
                    <a:pt x="0" y="1212583"/>
                  </a:lnTo>
                  <a:lnTo>
                    <a:pt x="11636121" y="1212583"/>
                  </a:lnTo>
                  <a:lnTo>
                    <a:pt x="11636121" y="1205280"/>
                  </a:lnTo>
                  <a:close/>
                </a:path>
                <a:path w="11636375" h="3623309">
                  <a:moveTo>
                    <a:pt x="11636121" y="0"/>
                  </a:moveTo>
                  <a:lnTo>
                    <a:pt x="0" y="0"/>
                  </a:lnTo>
                  <a:lnTo>
                    <a:pt x="0" y="7302"/>
                  </a:lnTo>
                  <a:lnTo>
                    <a:pt x="11636121" y="7302"/>
                  </a:lnTo>
                  <a:lnTo>
                    <a:pt x="11636121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222" y="8429397"/>
              <a:ext cx="11636375" cy="7620"/>
            </a:xfrm>
            <a:custGeom>
              <a:avLst/>
              <a:gdLst/>
              <a:ahLst/>
              <a:cxnLst/>
              <a:rect l="l" t="t" r="r" b="b"/>
              <a:pathLst>
                <a:path w="11636375" h="7620">
                  <a:moveTo>
                    <a:pt x="11636119" y="7305"/>
                  </a:moveTo>
                  <a:lnTo>
                    <a:pt x="0" y="7305"/>
                  </a:lnTo>
                  <a:lnTo>
                    <a:pt x="0" y="0"/>
                  </a:lnTo>
                  <a:lnTo>
                    <a:pt x="11636119" y="0"/>
                  </a:lnTo>
                  <a:lnTo>
                    <a:pt x="11636119" y="7305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3220" y="3728795"/>
              <a:ext cx="11636375" cy="4704715"/>
            </a:xfrm>
            <a:custGeom>
              <a:avLst/>
              <a:gdLst/>
              <a:ahLst/>
              <a:cxnLst/>
              <a:rect l="l" t="t" r="r" b="b"/>
              <a:pathLst>
                <a:path w="11636375" h="4704715">
                  <a:moveTo>
                    <a:pt x="1047242" y="276631"/>
                  </a:moveTo>
                  <a:lnTo>
                    <a:pt x="1040663" y="244017"/>
                  </a:lnTo>
                  <a:lnTo>
                    <a:pt x="1022705" y="217385"/>
                  </a:lnTo>
                  <a:lnTo>
                    <a:pt x="996073" y="199428"/>
                  </a:lnTo>
                  <a:lnTo>
                    <a:pt x="963472" y="192849"/>
                  </a:lnTo>
                  <a:lnTo>
                    <a:pt x="83781" y="192849"/>
                  </a:lnTo>
                  <a:lnTo>
                    <a:pt x="51168" y="199428"/>
                  </a:lnTo>
                  <a:lnTo>
                    <a:pt x="24536" y="217385"/>
                  </a:lnTo>
                  <a:lnTo>
                    <a:pt x="6578" y="244017"/>
                  </a:lnTo>
                  <a:lnTo>
                    <a:pt x="0" y="276631"/>
                  </a:lnTo>
                  <a:lnTo>
                    <a:pt x="0" y="4704258"/>
                  </a:lnTo>
                  <a:lnTo>
                    <a:pt x="1047242" y="4704258"/>
                  </a:lnTo>
                  <a:lnTo>
                    <a:pt x="1047242" y="276631"/>
                  </a:lnTo>
                  <a:close/>
                </a:path>
                <a:path w="11636375" h="4704715">
                  <a:moveTo>
                    <a:pt x="3694468" y="131991"/>
                  </a:moveTo>
                  <a:lnTo>
                    <a:pt x="3680383" y="85509"/>
                  </a:lnTo>
                  <a:lnTo>
                    <a:pt x="3642741" y="54597"/>
                  </a:lnTo>
                  <a:lnTo>
                    <a:pt x="3610686" y="48209"/>
                  </a:lnTo>
                  <a:lnTo>
                    <a:pt x="2730995" y="48209"/>
                  </a:lnTo>
                  <a:lnTo>
                    <a:pt x="2684513" y="62293"/>
                  </a:lnTo>
                  <a:lnTo>
                    <a:pt x="2653588" y="99936"/>
                  </a:lnTo>
                  <a:lnTo>
                    <a:pt x="2647213" y="131991"/>
                  </a:lnTo>
                  <a:lnTo>
                    <a:pt x="2647213" y="4704258"/>
                  </a:lnTo>
                  <a:lnTo>
                    <a:pt x="3694468" y="4704258"/>
                  </a:lnTo>
                  <a:lnTo>
                    <a:pt x="3694468" y="131991"/>
                  </a:lnTo>
                  <a:close/>
                </a:path>
                <a:path w="11636375" h="4704715">
                  <a:moveTo>
                    <a:pt x="6341681" y="83781"/>
                  </a:moveTo>
                  <a:lnTo>
                    <a:pt x="6327610" y="37299"/>
                  </a:lnTo>
                  <a:lnTo>
                    <a:pt x="6289967" y="6375"/>
                  </a:lnTo>
                  <a:lnTo>
                    <a:pt x="6257899" y="0"/>
                  </a:lnTo>
                  <a:lnTo>
                    <a:pt x="5378208" y="0"/>
                  </a:lnTo>
                  <a:lnTo>
                    <a:pt x="5331726" y="14084"/>
                  </a:lnTo>
                  <a:lnTo>
                    <a:pt x="5300802" y="51727"/>
                  </a:lnTo>
                  <a:lnTo>
                    <a:pt x="5294427" y="83781"/>
                  </a:lnTo>
                  <a:lnTo>
                    <a:pt x="5294427" y="4704258"/>
                  </a:lnTo>
                  <a:lnTo>
                    <a:pt x="6341681" y="4704258"/>
                  </a:lnTo>
                  <a:lnTo>
                    <a:pt x="6341681" y="83781"/>
                  </a:lnTo>
                  <a:close/>
                </a:path>
                <a:path w="11636375" h="4704715">
                  <a:moveTo>
                    <a:pt x="8988895" y="204317"/>
                  </a:moveTo>
                  <a:lnTo>
                    <a:pt x="8982316" y="171704"/>
                  </a:lnTo>
                  <a:lnTo>
                    <a:pt x="8964358" y="145072"/>
                  </a:lnTo>
                  <a:lnTo>
                    <a:pt x="8937727" y="127114"/>
                  </a:lnTo>
                  <a:lnTo>
                    <a:pt x="8905113" y="120535"/>
                  </a:lnTo>
                  <a:lnTo>
                    <a:pt x="8025422" y="120535"/>
                  </a:lnTo>
                  <a:lnTo>
                    <a:pt x="7992821" y="127114"/>
                  </a:lnTo>
                  <a:lnTo>
                    <a:pt x="7966189" y="145072"/>
                  </a:lnTo>
                  <a:lnTo>
                    <a:pt x="7948231" y="171704"/>
                  </a:lnTo>
                  <a:lnTo>
                    <a:pt x="7941653" y="204317"/>
                  </a:lnTo>
                  <a:lnTo>
                    <a:pt x="7941653" y="4704258"/>
                  </a:lnTo>
                  <a:lnTo>
                    <a:pt x="8988895" y="4704258"/>
                  </a:lnTo>
                  <a:lnTo>
                    <a:pt x="8988895" y="204317"/>
                  </a:lnTo>
                  <a:close/>
                </a:path>
                <a:path w="11636375" h="4704715">
                  <a:moveTo>
                    <a:pt x="11636121" y="156095"/>
                  </a:moveTo>
                  <a:lnTo>
                    <a:pt x="11629530" y="123494"/>
                  </a:lnTo>
                  <a:lnTo>
                    <a:pt x="11611572" y="96862"/>
                  </a:lnTo>
                  <a:lnTo>
                    <a:pt x="11584953" y="78905"/>
                  </a:lnTo>
                  <a:lnTo>
                    <a:pt x="11552339" y="72326"/>
                  </a:lnTo>
                  <a:lnTo>
                    <a:pt x="10672648" y="72326"/>
                  </a:lnTo>
                  <a:lnTo>
                    <a:pt x="10640035" y="78905"/>
                  </a:lnTo>
                  <a:lnTo>
                    <a:pt x="10613403" y="96862"/>
                  </a:lnTo>
                  <a:lnTo>
                    <a:pt x="10595445" y="123494"/>
                  </a:lnTo>
                  <a:lnTo>
                    <a:pt x="10588866" y="156095"/>
                  </a:lnTo>
                  <a:lnTo>
                    <a:pt x="10588866" y="4704258"/>
                  </a:lnTo>
                  <a:lnTo>
                    <a:pt x="11636121" y="4704258"/>
                  </a:lnTo>
                  <a:lnTo>
                    <a:pt x="11636121" y="156095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30023" y="6295239"/>
            <a:ext cx="866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18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400" spc="-5" dirty="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7012" y="6295239"/>
            <a:ext cx="866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19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400" spc="-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1330" y="6295239"/>
            <a:ext cx="866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19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400" spc="-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69170" y="6295239"/>
            <a:ext cx="866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19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400" spc="-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97985" y="6295239"/>
            <a:ext cx="866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19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3400" spc="-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8331" y="8353675"/>
            <a:ext cx="873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2018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74406" y="8353675"/>
            <a:ext cx="873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2019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5235" y="8353675"/>
            <a:ext cx="873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2020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65561" y="8353675"/>
            <a:ext cx="873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2021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5188" y="5645853"/>
            <a:ext cx="406400" cy="1084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80"/>
              </a:lnSpc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ton/ha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3148" y="2325139"/>
            <a:ext cx="745870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Produktivitas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di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Indonesia</a:t>
            </a:r>
            <a:endParaRPr sz="3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11766" y="8353675"/>
            <a:ext cx="3469004" cy="101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2022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Sumber:</a:t>
            </a:r>
            <a:r>
              <a:rPr sz="2000" spc="-2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Badan</a:t>
            </a:r>
            <a:r>
              <a:rPr sz="2000" spc="-2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Pusat</a:t>
            </a:r>
            <a:r>
              <a:rPr sz="2000" spc="-2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Statistik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sp>
          <p:nvSpPr>
            <p:cNvPr id="3" name="object 3"/>
            <p:cNvSpPr/>
            <p:nvPr/>
          </p:nvSpPr>
          <p:spPr>
            <a:xfrm>
              <a:off x="1633220" y="3608272"/>
              <a:ext cx="15258415" cy="3864610"/>
            </a:xfrm>
            <a:custGeom>
              <a:avLst/>
              <a:gdLst/>
              <a:ahLst/>
              <a:cxnLst/>
              <a:rect l="l" t="t" r="r" b="b"/>
              <a:pathLst>
                <a:path w="15258415" h="3864609">
                  <a:moveTo>
                    <a:pt x="15258174" y="3856901"/>
                  </a:moveTo>
                  <a:lnTo>
                    <a:pt x="0" y="3856901"/>
                  </a:lnTo>
                  <a:lnTo>
                    <a:pt x="0" y="3864203"/>
                  </a:lnTo>
                  <a:lnTo>
                    <a:pt x="15258174" y="3864203"/>
                  </a:lnTo>
                  <a:lnTo>
                    <a:pt x="15258174" y="3856901"/>
                  </a:lnTo>
                  <a:close/>
                </a:path>
                <a:path w="15258415" h="3864609">
                  <a:moveTo>
                    <a:pt x="15258174" y="2892679"/>
                  </a:moveTo>
                  <a:lnTo>
                    <a:pt x="0" y="2892679"/>
                  </a:lnTo>
                  <a:lnTo>
                    <a:pt x="0" y="2899981"/>
                  </a:lnTo>
                  <a:lnTo>
                    <a:pt x="15258174" y="2899981"/>
                  </a:lnTo>
                  <a:lnTo>
                    <a:pt x="15258174" y="2892679"/>
                  </a:lnTo>
                  <a:close/>
                </a:path>
                <a:path w="15258415" h="3864609">
                  <a:moveTo>
                    <a:pt x="15258174" y="1928444"/>
                  </a:moveTo>
                  <a:lnTo>
                    <a:pt x="0" y="1928444"/>
                  </a:lnTo>
                  <a:lnTo>
                    <a:pt x="0" y="1935759"/>
                  </a:lnTo>
                  <a:lnTo>
                    <a:pt x="15258174" y="1935759"/>
                  </a:lnTo>
                  <a:lnTo>
                    <a:pt x="15258174" y="1928444"/>
                  </a:lnTo>
                  <a:close/>
                </a:path>
                <a:path w="15258415" h="3864609">
                  <a:moveTo>
                    <a:pt x="15258174" y="964222"/>
                  </a:moveTo>
                  <a:lnTo>
                    <a:pt x="0" y="964222"/>
                  </a:lnTo>
                  <a:lnTo>
                    <a:pt x="0" y="971524"/>
                  </a:lnTo>
                  <a:lnTo>
                    <a:pt x="15258174" y="971524"/>
                  </a:lnTo>
                  <a:lnTo>
                    <a:pt x="15258174" y="964222"/>
                  </a:lnTo>
                  <a:close/>
                </a:path>
                <a:path w="15258415" h="3864609">
                  <a:moveTo>
                    <a:pt x="15258174" y="0"/>
                  </a:moveTo>
                  <a:lnTo>
                    <a:pt x="0" y="0"/>
                  </a:lnTo>
                  <a:lnTo>
                    <a:pt x="0" y="7302"/>
                  </a:lnTo>
                  <a:lnTo>
                    <a:pt x="15258174" y="7302"/>
                  </a:lnTo>
                  <a:lnTo>
                    <a:pt x="15258174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3222" y="8429394"/>
              <a:ext cx="15258415" cy="7620"/>
            </a:xfrm>
            <a:custGeom>
              <a:avLst/>
              <a:gdLst/>
              <a:ahLst/>
              <a:cxnLst/>
              <a:rect l="l" t="t" r="r" b="b"/>
              <a:pathLst>
                <a:path w="15258415" h="7620">
                  <a:moveTo>
                    <a:pt x="15258175" y="7305"/>
                  </a:moveTo>
                  <a:lnTo>
                    <a:pt x="0" y="7305"/>
                  </a:lnTo>
                  <a:lnTo>
                    <a:pt x="0" y="0"/>
                  </a:lnTo>
                  <a:lnTo>
                    <a:pt x="15258175" y="0"/>
                  </a:lnTo>
                  <a:lnTo>
                    <a:pt x="15258175" y="7305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220" y="3701033"/>
              <a:ext cx="11482705" cy="4732020"/>
            </a:xfrm>
            <a:custGeom>
              <a:avLst/>
              <a:gdLst/>
              <a:ahLst/>
              <a:cxnLst/>
              <a:rect l="l" t="t" r="r" b="b"/>
              <a:pathLst>
                <a:path w="11482705" h="4732020">
                  <a:moveTo>
                    <a:pt x="1187919" y="95034"/>
                  </a:moveTo>
                  <a:lnTo>
                    <a:pt x="1180452" y="58051"/>
                  </a:lnTo>
                  <a:lnTo>
                    <a:pt x="1160081" y="27838"/>
                  </a:lnTo>
                  <a:lnTo>
                    <a:pt x="1129868" y="7467"/>
                  </a:lnTo>
                  <a:lnTo>
                    <a:pt x="1092885" y="0"/>
                  </a:lnTo>
                  <a:lnTo>
                    <a:pt x="95034" y="0"/>
                  </a:lnTo>
                  <a:lnTo>
                    <a:pt x="58039" y="7467"/>
                  </a:lnTo>
                  <a:lnTo>
                    <a:pt x="27825" y="27838"/>
                  </a:lnTo>
                  <a:lnTo>
                    <a:pt x="7467" y="58051"/>
                  </a:lnTo>
                  <a:lnTo>
                    <a:pt x="0" y="95034"/>
                  </a:lnTo>
                  <a:lnTo>
                    <a:pt x="0" y="4732020"/>
                  </a:lnTo>
                  <a:lnTo>
                    <a:pt x="1187919" y="4732020"/>
                  </a:lnTo>
                  <a:lnTo>
                    <a:pt x="1187919" y="95034"/>
                  </a:lnTo>
                  <a:close/>
                </a:path>
                <a:path w="11482705" h="4732020">
                  <a:moveTo>
                    <a:pt x="3761460" y="577151"/>
                  </a:moveTo>
                  <a:lnTo>
                    <a:pt x="3745496" y="524421"/>
                  </a:lnTo>
                  <a:lnTo>
                    <a:pt x="3702799" y="489356"/>
                  </a:lnTo>
                  <a:lnTo>
                    <a:pt x="3666426" y="482117"/>
                  </a:lnTo>
                  <a:lnTo>
                    <a:pt x="2668574" y="482117"/>
                  </a:lnTo>
                  <a:lnTo>
                    <a:pt x="2615857" y="498081"/>
                  </a:lnTo>
                  <a:lnTo>
                    <a:pt x="2580779" y="540778"/>
                  </a:lnTo>
                  <a:lnTo>
                    <a:pt x="2573540" y="577151"/>
                  </a:lnTo>
                  <a:lnTo>
                    <a:pt x="2573540" y="4732020"/>
                  </a:lnTo>
                  <a:lnTo>
                    <a:pt x="3761460" y="4732020"/>
                  </a:lnTo>
                  <a:lnTo>
                    <a:pt x="3761460" y="577151"/>
                  </a:lnTo>
                  <a:close/>
                </a:path>
                <a:path w="11482705" h="4732020">
                  <a:moveTo>
                    <a:pt x="6335001" y="770001"/>
                  </a:moveTo>
                  <a:lnTo>
                    <a:pt x="6327534" y="733005"/>
                  </a:lnTo>
                  <a:lnTo>
                    <a:pt x="6307175" y="702792"/>
                  </a:lnTo>
                  <a:lnTo>
                    <a:pt x="6276962" y="682434"/>
                  </a:lnTo>
                  <a:lnTo>
                    <a:pt x="6239967" y="674966"/>
                  </a:lnTo>
                  <a:lnTo>
                    <a:pt x="5242128" y="674966"/>
                  </a:lnTo>
                  <a:lnTo>
                    <a:pt x="5205133" y="682434"/>
                  </a:lnTo>
                  <a:lnTo>
                    <a:pt x="5174920" y="702792"/>
                  </a:lnTo>
                  <a:lnTo>
                    <a:pt x="5154561" y="733005"/>
                  </a:lnTo>
                  <a:lnTo>
                    <a:pt x="5147094" y="770001"/>
                  </a:lnTo>
                  <a:lnTo>
                    <a:pt x="5147094" y="4732020"/>
                  </a:lnTo>
                  <a:lnTo>
                    <a:pt x="6335001" y="4732020"/>
                  </a:lnTo>
                  <a:lnTo>
                    <a:pt x="6335001" y="770001"/>
                  </a:lnTo>
                  <a:close/>
                </a:path>
                <a:path w="11482705" h="4732020">
                  <a:moveTo>
                    <a:pt x="8908555" y="1059268"/>
                  </a:moveTo>
                  <a:lnTo>
                    <a:pt x="8901087" y="1022273"/>
                  </a:lnTo>
                  <a:lnTo>
                    <a:pt x="8880716" y="992060"/>
                  </a:lnTo>
                  <a:lnTo>
                    <a:pt x="8850516" y="971702"/>
                  </a:lnTo>
                  <a:lnTo>
                    <a:pt x="8813521" y="964234"/>
                  </a:lnTo>
                  <a:lnTo>
                    <a:pt x="7815669" y="964234"/>
                  </a:lnTo>
                  <a:lnTo>
                    <a:pt x="7778674" y="971702"/>
                  </a:lnTo>
                  <a:lnTo>
                    <a:pt x="7748473" y="992060"/>
                  </a:lnTo>
                  <a:lnTo>
                    <a:pt x="7728102" y="1022273"/>
                  </a:lnTo>
                  <a:lnTo>
                    <a:pt x="7720635" y="1059268"/>
                  </a:lnTo>
                  <a:lnTo>
                    <a:pt x="7720635" y="4732020"/>
                  </a:lnTo>
                  <a:lnTo>
                    <a:pt x="8908555" y="4732020"/>
                  </a:lnTo>
                  <a:lnTo>
                    <a:pt x="8908555" y="1059268"/>
                  </a:lnTo>
                  <a:close/>
                </a:path>
                <a:path w="11482705" h="4732020">
                  <a:moveTo>
                    <a:pt x="11482095" y="1097838"/>
                  </a:moveTo>
                  <a:lnTo>
                    <a:pt x="11474628" y="1060843"/>
                  </a:lnTo>
                  <a:lnTo>
                    <a:pt x="11454270" y="1030630"/>
                  </a:lnTo>
                  <a:lnTo>
                    <a:pt x="11424056" y="1010272"/>
                  </a:lnTo>
                  <a:lnTo>
                    <a:pt x="11387061" y="1002804"/>
                  </a:lnTo>
                  <a:lnTo>
                    <a:pt x="10389210" y="1002804"/>
                  </a:lnTo>
                  <a:lnTo>
                    <a:pt x="10352227" y="1010272"/>
                  </a:lnTo>
                  <a:lnTo>
                    <a:pt x="10322014" y="1030630"/>
                  </a:lnTo>
                  <a:lnTo>
                    <a:pt x="10301643" y="1060843"/>
                  </a:lnTo>
                  <a:lnTo>
                    <a:pt x="10294175" y="1097838"/>
                  </a:lnTo>
                  <a:lnTo>
                    <a:pt x="10294175" y="4732020"/>
                  </a:lnTo>
                  <a:lnTo>
                    <a:pt x="11482095" y="4732020"/>
                  </a:lnTo>
                  <a:lnTo>
                    <a:pt x="11482095" y="1097838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03481" y="6545500"/>
              <a:ext cx="1188085" cy="1887855"/>
            </a:xfrm>
            <a:custGeom>
              <a:avLst/>
              <a:gdLst/>
              <a:ahLst/>
              <a:cxnLst/>
              <a:rect l="l" t="t" r="r" b="b"/>
              <a:pathLst>
                <a:path w="1188084" h="1887854">
                  <a:moveTo>
                    <a:pt x="1187918" y="1887546"/>
                  </a:moveTo>
                  <a:lnTo>
                    <a:pt x="0" y="1887546"/>
                  </a:lnTo>
                  <a:lnTo>
                    <a:pt x="0" y="95032"/>
                  </a:lnTo>
                  <a:lnTo>
                    <a:pt x="15967" y="42308"/>
                  </a:lnTo>
                  <a:lnTo>
                    <a:pt x="58666" y="7233"/>
                  </a:lnTo>
                  <a:lnTo>
                    <a:pt x="95034" y="0"/>
                  </a:lnTo>
                  <a:lnTo>
                    <a:pt x="1092885" y="0"/>
                  </a:lnTo>
                  <a:lnTo>
                    <a:pt x="1145610" y="15966"/>
                  </a:lnTo>
                  <a:lnTo>
                    <a:pt x="1180684" y="58665"/>
                  </a:lnTo>
                  <a:lnTo>
                    <a:pt x="1187918" y="95032"/>
                  </a:lnTo>
                  <a:lnTo>
                    <a:pt x="1187918" y="1887546"/>
                  </a:lnTo>
                  <a:close/>
                </a:path>
              </a:pathLst>
            </a:custGeom>
            <a:solidFill>
              <a:srgbClr val="004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47120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37693" y="8353672"/>
            <a:ext cx="1677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Indonesia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3978" y="8353672"/>
            <a:ext cx="1296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J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e</a:t>
            </a: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rm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an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2706" y="8353672"/>
            <a:ext cx="1423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Belanda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4729" y="8353672"/>
            <a:ext cx="150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Perancis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188" y="5645847"/>
            <a:ext cx="406400" cy="1084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880"/>
              </a:lnSpc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ton/ha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2992" y="2325134"/>
            <a:ext cx="66186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Produktivitas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Kentang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di</a:t>
            </a:r>
            <a:r>
              <a:rPr sz="3500" b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00406A"/>
                </a:solidFill>
                <a:latin typeface="Arial"/>
                <a:cs typeface="Arial"/>
              </a:rPr>
              <a:t>Dunia</a:t>
            </a:r>
            <a:endParaRPr sz="3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1766" y="8353672"/>
            <a:ext cx="2057400" cy="101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32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Inggris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Sumber:</a:t>
            </a:r>
            <a:r>
              <a:rPr sz="2000" spc="-4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Atlas</a:t>
            </a:r>
            <a:r>
              <a:rPr sz="2000" spc="-4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Big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39767" y="8353672"/>
            <a:ext cx="53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00406A"/>
                </a:solidFill>
                <a:latin typeface="Arial MT"/>
                <a:cs typeface="Arial MT"/>
              </a:rPr>
              <a:t>AS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64299" y="7708313"/>
            <a:ext cx="343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0"/>
            <a:ext cx="18288000" cy="9601200"/>
            <a:chOff x="0" y="685800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2956" y="7600988"/>
              <a:ext cx="1031762" cy="4649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172" y="3937277"/>
              <a:ext cx="5495924" cy="28860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9895" y="3937277"/>
              <a:ext cx="5495924" cy="288350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47892" y="2542810"/>
            <a:ext cx="267208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-3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53496" y="6824219"/>
            <a:ext cx="4011929" cy="2733675"/>
            <a:chOff x="8353496" y="6824219"/>
            <a:chExt cx="4011929" cy="273367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2904" y="7600364"/>
              <a:ext cx="1032361" cy="437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3496" y="6824219"/>
              <a:ext cx="1581149" cy="27336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217195" y="2542810"/>
            <a:ext cx="23964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-4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9472" y="6875777"/>
            <a:ext cx="3172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Sumber:</a:t>
            </a:r>
            <a:r>
              <a:rPr sz="2000" spc="-4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Agrokompleks</a:t>
            </a:r>
            <a:r>
              <a:rPr sz="2000" spc="-3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Kita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90211" y="6875777"/>
            <a:ext cx="28473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Sumber:</a:t>
            </a:r>
            <a:r>
              <a:rPr sz="2000" spc="-4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Hextar</a:t>
            </a:r>
            <a:r>
              <a:rPr sz="2000" spc="-3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406A"/>
                </a:solidFill>
                <a:latin typeface="Arial MT"/>
                <a:cs typeface="Arial MT"/>
              </a:rPr>
              <a:t>Fertilizer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85801"/>
            <a:ext cx="18288000" cy="9601200"/>
            <a:chOff x="0" y="685801"/>
            <a:chExt cx="18288000" cy="9601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7338" y="3899723"/>
              <a:ext cx="1032361" cy="4375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197462"/>
              <a:ext cx="10753724" cy="3581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7338" y="2692141"/>
              <a:ext cx="1032361" cy="4375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87338" y="5070486"/>
              <a:ext cx="1032361" cy="437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0301" y="6977971"/>
              <a:ext cx="1520428" cy="15525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867" y="6977971"/>
              <a:ext cx="1548407" cy="15525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11226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205209" y="3339224"/>
            <a:ext cx="267208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Early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(Bercak</a:t>
            </a:r>
            <a:r>
              <a:rPr sz="3000" spc="-30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Kering)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05209" y="4636558"/>
            <a:ext cx="23964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Late</a:t>
            </a:r>
            <a:r>
              <a:rPr sz="3000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Blight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(Hawar</a:t>
            </a:r>
            <a:r>
              <a:rPr sz="3000" spc="-45" dirty="0">
                <a:solidFill>
                  <a:srgbClr val="00406A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Daun)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5899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8102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54751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05209" y="2041886"/>
            <a:ext cx="13169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Heal</a:t>
            </a:r>
            <a:r>
              <a:rPr sz="3000" i="1" dirty="0">
                <a:solidFill>
                  <a:srgbClr val="00406A"/>
                </a:solidFill>
                <a:latin typeface="Arial"/>
                <a:cs typeface="Arial"/>
              </a:rPr>
              <a:t>t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hy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solidFill>
                  <a:srgbClr val="00406A"/>
                </a:solidFill>
                <a:latin typeface="Arial MT"/>
                <a:cs typeface="Arial MT"/>
              </a:rPr>
              <a:t>(Sehat)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39485" y="7448436"/>
            <a:ext cx="3053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Machine</a:t>
            </a:r>
            <a:r>
              <a:rPr sz="3000" i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Learning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74629" y="7448436"/>
            <a:ext cx="3856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spc="-5" dirty="0">
                <a:solidFill>
                  <a:srgbClr val="00406A"/>
                </a:solidFill>
                <a:latin typeface="Arial"/>
                <a:cs typeface="Arial"/>
              </a:rPr>
              <a:t>Deep</a:t>
            </a:r>
            <a:r>
              <a:rPr sz="3000" b="1" i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i="1" dirty="0">
                <a:solidFill>
                  <a:srgbClr val="00406A"/>
                </a:solidFill>
                <a:latin typeface="Arial"/>
                <a:cs typeface="Arial"/>
              </a:rPr>
              <a:t>Learning</a:t>
            </a:r>
            <a:r>
              <a:rPr sz="3000" b="1" i="1" spc="-25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i="1" spc="-5" dirty="0">
                <a:solidFill>
                  <a:srgbClr val="00406A"/>
                </a:solidFill>
                <a:latin typeface="Arial"/>
                <a:cs typeface="Arial"/>
              </a:rPr>
              <a:t>(CNN)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11225"/>
            <a:ext cx="412305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Latar</a:t>
            </a:r>
            <a:r>
              <a:rPr spc="-35" dirty="0"/>
              <a:t> </a:t>
            </a:r>
            <a:r>
              <a:rPr spc="-5" dirty="0"/>
              <a:t>Belakang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74629" y="3682121"/>
            <a:ext cx="1465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Lo</a:t>
            </a: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kas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i?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71096" y="3682121"/>
            <a:ext cx="2545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0406A"/>
                </a:solidFill>
                <a:latin typeface="Arial"/>
                <a:cs typeface="Arial"/>
              </a:rPr>
              <a:t>Deteksi</a:t>
            </a:r>
            <a:r>
              <a:rPr sz="3000" b="1" spc="-6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Objek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8700" y="2197462"/>
            <a:ext cx="10753725" cy="6333490"/>
            <a:chOff x="1028700" y="2197462"/>
            <a:chExt cx="10753725" cy="63334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0301" y="6977970"/>
              <a:ext cx="1520428" cy="1552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867" y="6977970"/>
              <a:ext cx="1548407" cy="15525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2197462"/>
              <a:ext cx="10753724" cy="35813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39485" y="7448434"/>
            <a:ext cx="334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Two-stage</a:t>
            </a:r>
            <a:r>
              <a:rPr sz="3000" i="1" spc="-2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00406A"/>
                </a:solidFill>
                <a:latin typeface="Arial"/>
                <a:cs typeface="Arial"/>
              </a:rPr>
              <a:t>Detector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4629" y="7448434"/>
            <a:ext cx="4979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i="1" dirty="0">
                <a:solidFill>
                  <a:srgbClr val="00406A"/>
                </a:solidFill>
                <a:latin typeface="Arial"/>
                <a:cs typeface="Arial"/>
              </a:rPr>
              <a:t>One-stage</a:t>
            </a:r>
            <a:r>
              <a:rPr sz="3000" b="1" i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i="1" spc="-5" dirty="0">
                <a:solidFill>
                  <a:srgbClr val="00406A"/>
                </a:solidFill>
                <a:latin typeface="Arial"/>
                <a:cs typeface="Arial"/>
              </a:rPr>
              <a:t>Detector</a:t>
            </a:r>
            <a:r>
              <a:rPr sz="3000" b="1" i="1" spc="-30" dirty="0">
                <a:solidFill>
                  <a:srgbClr val="00406A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406A"/>
                </a:solidFill>
                <a:latin typeface="Arial"/>
                <a:cs typeface="Arial"/>
              </a:rPr>
              <a:t>(YOLO)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5899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8102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4751" y="3529721"/>
            <a:ext cx="374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4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616716" y="3913840"/>
            <a:ext cx="1086485" cy="153035"/>
            <a:chOff x="13616716" y="3913840"/>
            <a:chExt cx="1086485" cy="153035"/>
          </a:xfrm>
        </p:grpSpPr>
        <p:sp>
          <p:nvSpPr>
            <p:cNvPr id="15" name="object 15"/>
            <p:cNvSpPr/>
            <p:nvPr/>
          </p:nvSpPr>
          <p:spPr>
            <a:xfrm>
              <a:off x="13616716" y="3990096"/>
              <a:ext cx="1067435" cy="0"/>
            </a:xfrm>
            <a:custGeom>
              <a:avLst/>
              <a:gdLst/>
              <a:ahLst/>
              <a:cxnLst/>
              <a:rect l="l" t="t" r="r" b="b"/>
              <a:pathLst>
                <a:path w="1067434">
                  <a:moveTo>
                    <a:pt x="0" y="0"/>
                  </a:moveTo>
                  <a:lnTo>
                    <a:pt x="1066837" y="0"/>
                  </a:lnTo>
                </a:path>
              </a:pathLst>
            </a:custGeom>
            <a:ln w="38099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07028" y="3932946"/>
              <a:ext cx="76835" cy="114300"/>
            </a:xfrm>
            <a:custGeom>
              <a:avLst/>
              <a:gdLst/>
              <a:ahLst/>
              <a:cxnLst/>
              <a:rect l="l" t="t" r="r" b="b"/>
              <a:pathLst>
                <a:path w="76834" h="114300">
                  <a:moveTo>
                    <a:pt x="0" y="0"/>
                  </a:moveTo>
                  <a:lnTo>
                    <a:pt x="76525" y="57149"/>
                  </a:lnTo>
                  <a:lnTo>
                    <a:pt x="0" y="114299"/>
                  </a:lnTo>
                </a:path>
              </a:pathLst>
            </a:custGeom>
            <a:ln w="38212">
              <a:solidFill>
                <a:srgbClr val="0040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406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547</Words>
  <Application>Microsoft Office PowerPoint</Application>
  <PresentationFormat>Custom</PresentationFormat>
  <Paragraphs>194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 MT</vt:lpstr>
      <vt:lpstr>Calibri</vt:lpstr>
      <vt:lpstr>Office Theme</vt:lpstr>
      <vt:lpstr>Analisis Kinerja  Deep Learning untuk  Deteksi Penyakit  Tanaman Kentang</vt:lpstr>
      <vt:lpstr>Daftar Isi</vt:lpstr>
      <vt:lpstr>Pendahuluan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Rumusan Masalah</vt:lpstr>
      <vt:lpstr>Tujuan Penelitian</vt:lpstr>
      <vt:lpstr>Batasan Penelitian</vt:lpstr>
      <vt:lpstr>Tinjauan Pustaka dan Dasar Teori</vt:lpstr>
      <vt:lpstr>Tinjauan Pustaka</vt:lpstr>
      <vt:lpstr>Dasar Teori</vt:lpstr>
      <vt:lpstr>Dasar Teori</vt:lpstr>
      <vt:lpstr>Dasar Teori</vt:lpstr>
      <vt:lpstr>PowerPoint Presentation</vt:lpstr>
      <vt:lpstr>Metode Penelitian</vt:lpstr>
      <vt:lpstr>Metode Penelitian</vt:lpstr>
      <vt:lpstr>Alur Penelitian</vt:lpstr>
      <vt:lpstr>Hasil dan Pembahasan</vt:lpstr>
      <vt:lpstr>Pengujian Model</vt:lpstr>
      <vt:lpstr>Pengujian Model</vt:lpstr>
      <vt:lpstr>Pengujian Model</vt:lpstr>
      <vt:lpstr>Pengujian Model</vt:lpstr>
      <vt:lpstr>Evaluasi Model</vt:lpstr>
      <vt:lpstr>Evaluasi Model</vt:lpstr>
      <vt:lpstr>Evaluasi Model</vt:lpstr>
      <vt:lpstr>Evaluasi Model</vt:lpstr>
      <vt:lpstr>Kesimpulan dan Saran</vt:lpstr>
      <vt:lpstr>Kesimpulan</vt:lpstr>
      <vt:lpstr>Kesimpulan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ANALISIS_KINERJA_DEEP_LEARNING_UNTUK_DETEKSI_PENYAKIT_TANAMAN_KENTANG</dc:title>
  <dc:creator>DEVI LUTHFITANINGRUM LUTHFITANINGRUM</dc:creator>
  <cp:keywords>DAFmN_yR_Eg,BAEZcv5KGyw</cp:keywords>
  <cp:lastModifiedBy>deviluthfitaningrum</cp:lastModifiedBy>
  <cp:revision>1</cp:revision>
  <dcterms:created xsi:type="dcterms:W3CDTF">2023-06-23T01:57:17Z</dcterms:created>
  <dcterms:modified xsi:type="dcterms:W3CDTF">2023-06-23T02:17:05Z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2023-06-23T00:00:00Z</vt:filetime>
  </property>
  <property fmtid="{D5CDD505-2E9C-101B-9397-08002B2CF9AE}" pid="3" name="Creator">
    <vt:lpwstr>Canva</vt:lpwstr>
  </property>
  <property fmtid="{D5CDD505-2E9C-101B-9397-08002B2CF9AE}" pid="4" name="LastSaved">
    <vt:filetime>2023-06-23T00:00:00Z</vt:filetime>
  </property>
</Properties>
</file>